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9376116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9376116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9376116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9376116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b11cc644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b11cc644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b11cc64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b11cc64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b11cc644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b11cc644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b11cc644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b11cc644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b11cc644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b11cc64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b11cc644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b11cc644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9D2E9">
            <a:alpha val="6688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89875"/>
            <a:ext cx="8520600" cy="10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CD7263"/>
                </a:solidFill>
                <a:latin typeface="Georgia"/>
                <a:ea typeface="Georgia"/>
                <a:cs typeface="Georgia"/>
                <a:sym typeface="Georgia"/>
              </a:rPr>
              <a:t>‘</a:t>
            </a:r>
            <a:r>
              <a:rPr lang="en" sz="5400">
                <a:solidFill>
                  <a:srgbClr val="CD7263"/>
                </a:solidFill>
                <a:latin typeface="Georgia"/>
                <a:ea typeface="Georgia"/>
                <a:cs typeface="Georgia"/>
                <a:sym typeface="Georgia"/>
              </a:rPr>
              <a:t>Pitching Perspectives’</a:t>
            </a:r>
            <a:endParaRPr sz="5400">
              <a:solidFill>
                <a:srgbClr val="CD72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024800" y="2688350"/>
            <a:ext cx="709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870">
                <a:solidFill>
                  <a:srgbClr val="8D4236"/>
                </a:solidFill>
                <a:latin typeface="Georgia"/>
                <a:ea typeface="Georgia"/>
                <a:cs typeface="Georgia"/>
                <a:sym typeface="Georgia"/>
              </a:rPr>
              <a:t>Using the OMAA as a research tool for history students</a:t>
            </a:r>
            <a:endParaRPr sz="2870">
              <a:solidFill>
                <a:srgbClr val="8D423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697150" y="64725"/>
            <a:ext cx="3375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D7263"/>
                </a:solidFill>
                <a:latin typeface="Georgia"/>
                <a:ea typeface="Georgia"/>
                <a:cs typeface="Georgia"/>
                <a:sym typeface="Georgia"/>
              </a:rPr>
              <a:t>Maia Vincent</a:t>
            </a:r>
            <a:endParaRPr sz="1300">
              <a:solidFill>
                <a:srgbClr val="CD72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D7263"/>
                </a:solidFill>
                <a:latin typeface="Georgia"/>
                <a:ea typeface="Georgia"/>
                <a:cs typeface="Georgia"/>
                <a:sym typeface="Georgia"/>
              </a:rPr>
              <a:t>mvin0857@uni.sydney.edu.au</a:t>
            </a:r>
            <a:endParaRPr sz="1300">
              <a:solidFill>
                <a:srgbClr val="CD72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000" y="119987"/>
            <a:ext cx="3465451" cy="490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1613" t="0"/>
          <a:stretch/>
        </p:blipFill>
        <p:spPr>
          <a:xfrm>
            <a:off x="4648200" y="119975"/>
            <a:ext cx="3732075" cy="49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75" y="167350"/>
            <a:ext cx="3734493" cy="480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825" y="167350"/>
            <a:ext cx="3699099" cy="48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75" y="126637"/>
            <a:ext cx="3782875" cy="489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200" y="118100"/>
            <a:ext cx="3782875" cy="49073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0" y="148149"/>
            <a:ext cx="3743000" cy="48472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399" y="152400"/>
            <a:ext cx="374300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450" y="85275"/>
            <a:ext cx="3835200" cy="497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3863" y="77687"/>
            <a:ext cx="3510975" cy="49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800" y="86738"/>
            <a:ext cx="6416400" cy="49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513" y="145988"/>
            <a:ext cx="6264974" cy="485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3028050" y="3413450"/>
            <a:ext cx="30879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CD7263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sz="4400">
              <a:solidFill>
                <a:srgbClr val="CD72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4834" r="0" t="0"/>
          <a:stretch/>
        </p:blipFill>
        <p:spPr>
          <a:xfrm>
            <a:off x="3095750" y="743700"/>
            <a:ext cx="2952500" cy="24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684725" y="879050"/>
            <a:ext cx="1835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2E9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5697150" y="64725"/>
            <a:ext cx="3375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D7263"/>
                </a:solidFill>
                <a:latin typeface="Georgia"/>
                <a:ea typeface="Georgia"/>
                <a:cs typeface="Georgia"/>
                <a:sym typeface="Georgia"/>
              </a:rPr>
              <a:t>Maia Vincent</a:t>
            </a:r>
            <a:endParaRPr sz="1300">
              <a:solidFill>
                <a:srgbClr val="CD72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D7263"/>
                </a:solidFill>
                <a:latin typeface="Georgia"/>
                <a:ea typeface="Georgia"/>
                <a:cs typeface="Georgia"/>
                <a:sym typeface="Georgia"/>
              </a:rPr>
              <a:t>mvin0857@uni.sydney.edu.au</a:t>
            </a:r>
            <a:endParaRPr sz="1300">
              <a:solidFill>
                <a:srgbClr val="CD72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B46554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>
              <a:solidFill>
                <a:srgbClr val="B465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