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68" r:id="rId6"/>
    <p:sldId id="271" r:id="rId7"/>
    <p:sldId id="273" r:id="rId8"/>
    <p:sldId id="259" r:id="rId9"/>
    <p:sldId id="266" r:id="rId10"/>
    <p:sldId id="272" r:id="rId11"/>
    <p:sldId id="261" r:id="rId12"/>
    <p:sldId id="267" r:id="rId13"/>
    <p:sldId id="270" r:id="rId14"/>
    <p:sldId id="275" r:id="rId15"/>
    <p:sldId id="274" r:id="rId16"/>
    <p:sldId id="276" r:id="rId17"/>
    <p:sldId id="26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87F81-45CD-6E7E-DC21-3B9A79523256}" v="31" dt="2024-11-30T17:55:30.680"/>
    <p1510:client id="{5E32A0BB-2BF5-78B3-4062-2600F654F0EC}" v="20" dt="2024-12-02T01:12:35.945"/>
    <p1510:client id="{8A1E372B-66ED-EFC0-E674-75C583E504BA}" v="937" dt="2024-11-30T17:13:57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8T16:54:44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22872 8313 16383 0 0,'5'-6'0'0'0,"2"-7"0"0"0,-1-8 0 0 0,-1-11 0 0 0,-2-7 0 0 0,-5-7 0 0 0,-4-9 0 0 0,-4-5 0 0 0,-2 1 0 0 0,-2 5 0 0 0,-5 0 0 0 0,-3 4 0 0 0,-4 4 0 0 0,-1 5 0 0 0,-1 8 0 0 0,-1 5 0 0 0,-1 7 0 0 0,1 1 0 0 0,0 5 0 0 0,-5-2 0 0 0,-1 2 0 0 0,0 4 0 0 0,7-2 0 0 0,2 1 0 0 0,1 3 0 0 0,1-3 0 0 0,-7 1 0 0 0,-1 1 0 0 0,-2-2 0 0 0,-3 0 0 0 0,-6-3 0 0 0,-5 1 0 0 0,-4-4 0 0 0,-3 2 0 0 0,-2-2 0 0 0,-1 2 0 0 0,0 4 0 0 0,0-3 0 0 0,0 3 0 0 0,5-4 0 0 0,-2-4 0 0 0,-3 1 0 0 0,0-2 0 0 0,-10-3 0 0 0,-8 2 0 0 0,-6 0 0 0 0,-3-3 0 0 0,-2 3 0 0 0,4 0 0 0 0,2-3 0 0 0,5 4 0 0 0,1-1 0 0 0,-2-3 0 0 0,-1 4 0 0 0,-3-1 0 0 0,-7 3 0 0 0,2 6 0 0 0,1-2 0 0 0,5 2 0 0 0,2 4 0 0 0,5 2 0 0 0,-1-2 0 0 0,-1-1 0 0 0,-3 3 0 0 0,-3 1 0 0 0,-2 2 0 0 0,-1 2 0 0 0,-1 7 0 0 0,-1 3 0 0 0,0 0 0 0 0,0-2 0 0 0,-5 4 0 0 0,-6 1 0 0 0,-2-2 0 0 0,3 3 0 0 0,2 0 0 0 0,2-2 0 0 0,-1 3 0 0 0,-1-1 0 0 0,-3 3 0 0 0,1 5 0 0 0,-4 5 0 0 0,1-2 0 0 0,4 2 0 0 0,2 1 0 0 0,3 2 0 0 0,2 3 0 0 0,2 1 0 0 0,0 1 0 0 0,-4 1 0 0 0,-1 1 0 0 0,0-1 0 0 0,6 0 0 0 0,3 1 0 0 0,5-1 0 0 0,7 6 0 0 0,5 1 0 0 0,-1 6 0 0 0,-4 1 0 0 0,1 3 0 0 0,-3 5 0 0 0,2 4 0 0 0,2 4 0 0 0,3 2 0 0 0,4 2 0 0 0,6 0 0 0 0,4 1 0 0 0,5-6 0 0 0,6-2 0 0 0,4 0 0 0 0,0 1 0 0 0,0 2 0 0 0,2 7 0 0 0,1 3 0 0 0,-3 6 0 0 0,0 2 0 0 0,1 3 0 0 0,2-1 0 0 0,1-3 0 0 0,2-3 0 0 0,0-5 0 0 0,2-2 0 0 0,-1 4 0 0 0,1 0 0 0 0,5 0 0 0 0,1-2 0 0 0,5-2 0 0 0,0-1 0 0 0,3-1 0 0 0,-1-1 0 0 0,2-6 0 0 0,4-2 0 0 0,-3 0 0 0 0,2 2 0 0 0,2-5 0 0 0,3 1 0 0 0,2 1 0 0 0,1 2 0 0 0,2 3 0 0 0,5 1 0 0 0,1 2 0 0 0,1 1 0 0 0,3 0 0 0 0,5 6 0 0 0,1 2 0 0 0,1-1 0 0 0,3 5 0 0 0,3 6 0 0 0,3 5 0 0 0,1 5 0 0 0,1-3 0 0 0,1 1 0 0 0,5-5 0 0 0,2-5 0 0 0,-1-1 0 0 0,-1-1 0 0 0,-2 1 0 0 0,-1 5 0 0 0,-2-2 0 0 0,0 2 0 0 0,0-2 0 0 0,4 1 0 0 0,2-2 0 0 0,4 1 0 0 0,5-2 0 0 0,1-4 0 0 0,6-3 0 0 0,5 1 0 0 0,2 0 0 0 0,1-3 0 0 0,1-1 0 0 0,-6-3 0 0 0,-2-1 0 0 0,-5-2 0 0 0,-1-6 0 0 0,2-2 0 0 0,7 0 0 0 0,3-4 0 0 0,8 0 0 0 0,6 1 0 0 0,5-2 0 0 0,0 0 0 0 0,1-3 0 0 0,-3 2 0 0 0,-4-4 0 0 0,-1 2 0 0 0,-1-2 0 0 0,1 1 0 0 0,4-1 0 0 0,4-4 0 0 0,7-4 0 0 0,0-4 0 0 0,-1-1 0 0 0,-4-3 0 0 0,-2 0 0 0 0,1-1 0 0 0,1-5 0 0 0,2-3 0 0 0,6-4 0 0 0,3-1 0 0 0,0-4 0 0 0,0 2 0 0 0,-2-3 0 0 0,-1-4 0 0 0,-1-3 0 0 0,-1-4 0 0 0,5-2 0 0 0,0-1 0 0 0,1-2 0 0 0,-2 1 0 0 0,-1-1 0 0 0,-2 0 0 0 0,5 1 0 0 0,0-1 0 0 0,5 1 0 0 0,4 0 0 0 0,1 0 0 0 0,-4 0 0 0 0,-3 0 0 0 0,-3-6 0 0 0,-4-1 0 0 0,-1-6 0 0 0,4-1 0 0 0,5-3 0 0 0,2 1 0 0 0,-3-3 0 0 0,-1-3 0 0 0,-3 1 0 0 0,-3-1 0 0 0,-1-2 0 0 0,-1-4 0 0 0,4-2 0 0 0,7-8 0 0 0,0-3 0 0 0,-1-6 0 0 0,-7-1 0 0 0,-4-4 0 0 0,-3 2 0 0 0,0 2 0 0 0,1-1 0 0 0,0-4 0 0 0,6 1 0 0 0,2-7 0 0 0,0-6 0 0 0,-6-9 0 0 0,-2-9 0 0 0,-6-8 0 0 0,-2-6 0 0 0,-3-3 0 0 0,0-9 0 0 0,2-7 0 0 0,4-9 0 0 0,-2-5 0 0 0,-5-9 0 0 0,-4-5 0 0 0,-4 0 0 0 0,-3-5 0 0 0,-7 0 0 0 0,-7-4 0 0 0,-7 1 0 0 0,-5 4 0 0 0,-4-2 0 0 0,-7 1 0 0 0,-7-2 0 0 0,-1 0 0 0 0,-4 4 0 0 0,-4 9 0 0 0,-2 6 0 0 0,-3 1 0 0 0,-6-6 0 0 0,-2-2 0 0 0,-6 5 0 0 0,0 2 0 0 0,-3 7 0 0 0,-4 1 0 0 0,-8 4 0 0 0,-10 0 0 0 0,-8-3 0 0 0,-5-4 0 0 0,-5 3 0 0 0,-7 5 0 0 0,-3 5 0 0 0,-5 5 0 0 0,0 10 0 0 0,-3 3 0 0 0,1 2 0 0 0,-6-1 0 0 0,-4-1 0 0 0,-9 3 0 0 0,-2 7 0 0 0,-5 12 0 0 0,-1 7 0 0 0,8 9 0 0 0,3 9 0 0 0,9 12 0 0 0,6 8 0 0 0,7 7 0 0 0,5 9 0 0 0,13 6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3563 5018 1023 0 0,'0'5'2912'0'0,"5"2"64"0"0,7 0-1504 0 0,11-2-1408 0 0,7 3 448 0 0,4 1-416 0 0,1-1 32 0 0,-1-2 32 0 0,-1-3-32 0 0,0 0 32 0 0,-2-3-64 0 0,0 1-32 0 0,-1-2 0 0 0,-1 1-32 0 0,-4 5 32 0 0,-2 1-64 0 0,0 0 32 0 0,2 4 0 0 0,1 1-32 0 0,1-3 32 0 0,2-1 0 0 0,-5 2-32 0 0,-1 0 32 0 0,1-1-32 0 0,0-3 32 0 0,3-2-32 0 0,-4 4 0 0 0,-1 1 0 0 0,1-2 0 0 0,1-1 0 0 0,3-1 0 0 0,0 3 0 0 0,2 0 0 0 0,1 0 0 0 0,0-2 32 0 0,0-2-32 0 0,-5 4 0 0 0,-2 1 0 0 0,1-1 32 0 0,1-2-32 0 0,1-2 0 0 0,2-1 32 0 0,0-1-32 0 0,1 4 32 0 0,1 2-32 0 0,0-1 0 0 0,0-1 0 0 0,5-2 64 0 0,2-1 0 0 0,0-1-32 0 0,-7 5 0 0 0,-4 1-32 0 0,0-1 64 0 0,0-1-64 0 0,1-2 32 0 0,0-1 0 0 0,2-1-32 0 0,0 0 0 0 0,0-1 32 0 0,1-1-32 0 0,0 1 0 0 0,0 0 32 0 0,0 0-32 0 0,-5 5 0 0 0,-2 1 0 0 0,0 1 32 0 0,2-2-32 0 0,1-2 32 0 0,2 0-32 0 0,0-2 0 0 0,2-1 32 0 0,-1 6-32 0 0,1 0 0 0 0,0 0 32 0 0,1-1-32 0 0,-1-1 0 0 0,0-2 0 0 0,-1-1 0 0 0,1-1 0 0 0,0 0 32 0 0,0 0-32 0 0,0 0 0 0 0,0-1 0 0 0,-1 1 0 0 0,1 0 0 0 0,0 0 0 0 0,0 0 0 0 0,0 0 0 0 0,-1 5 0 0 0,1 2 64 0 0,5-1-64 0 0,2-1 32 0 0,-1-1-32 0 0,-1-2-32 0 0,-2 0 32 0 0,-1-2 0 0 0,0 0-32 0 0,-2 0 32 0 0,5 0 0 0 0,1-1 0 0 0,0 1-32 0 0,-1 0 32 0 0,-2 0 0 0 0,-1 0 0 0 0,-1 0 0 0 0,-1 0 0 0 0,0 0 0 0 0,-1 0 0 0 0,1 0 0 0 0,0 0 0 0 0,-6 5 0 0 0,-1 2 0 0 0,10-1 0 0 0,6-1 0 0 0,-1-1 0 0 0,0-2 0 0 0,-2-1 0 0 0,-2 0 0 0 0,-1-1 0 0 0,-3 0 0 0 0,1-1-32 0 0,3 1 32 0 0,3 0 0 0 0,-2 0 0 0 0,0 0 0 0 0,-2 0 32 0 0,-1 0-32 0 0,-1 5 0 0 0,-1 1 32 0 0,0 1-32 0 0,0-2 0 0 0,-1-1 0 0 0,1-2 0 0 0,-1-1-32 0 0,6 0 32 0 0,2-1 0 0 0,-1 0 0 0 0,-1-1 0 0 0,-2 6 0 0 0,-1 2 0 0 0,-1-1 0 0 0,0-1 0 0 0,-1-1 0 0 0,-1-2 0 0 0,1-1 0 0 0,-1-1 0 0 0,1 1 0 0 0,0 3 0 0 0,-1 3 0 0 0,1-1 0 0 0,5-1 0 0 0,1-2 0 0 0,1 0 0 0 0,-2-2 0 0 0,-2-1 0 0 0,-1 0 0 0 0,-1 0 0 0 0,0 0 0 0 0,-2 0 0 0 0,1-1 0 0 0,0 1 0 0 0,-1 0 0 0 0,1 0 0 0 0,-1 0 0 0 0,1 0 0 0 0,5 0 0 0 0,1 0 32 0 0,1 0-32 0 0,-2 0 0 0 0,-2 0 0 0 0,-1 0 0 0 0,-1 0 0 0 0,0 5 0 0 0,-2 2 0 0 0,1-1 0 0 0,0-1 0 0 0,-1-1 0 0 0,1-2 0 0 0,-1 0 0 0 0,6-2 0 0 0,2 0 0 0 0,-1 0 0 0 0,-1 0 0 0 0,3-1 32 0 0,1 1-32 0 0,-1 0 0 0 0,-3 5 0 0 0,-1 2 0 0 0,-2-1 0 0 0,3-1 0 0 0,2-1 0 0 0,-1 3 0 0 0,-1 1 0 0 0,-2-1 0 0 0,-1-2 0 0 0,-2-1 0 0 0,1-2 0 0 0,-2-1 0 0 0,1-1 0 0 0,-1 0 0 0 0,1 5 32 0 0,0 1-32 0 0,-1 0 0 0 0,1-1 0 0 0,0-1 0 0 0,0-2 0 0 0,-1-1 0 0 0,6 0 0 0 0,2-1 0 0 0,-1-1 0 0 0,-1 1 0 0 0,-1 0 0 0 0,-2 0 0 0 0,-1-1 0 0 0,-6 6 0 0 0,-2 2 0 0 0,0 0 0 0 0,1-2 0 0 0,2-2 0 0 0,2 0 0 0 0,0-2 0 0 0,1-1 0 0 0,1 0 0 0 0,0 0 0 0 0,0 0 0 0 0,0 0 0 0 0,0-1 0 0 0,0 1 0 0 0,5 0 0 0 0,2 5 0 0 0,-1 2 0 0 0,9-1 0 0 0,7 5 0 0 0,0-1 0 0 0,1-1 0 0 0,-4-3 0 0 0,-4-2 0 0 0,0 4 0 0 0,-3-1 0 0 0,-4 0 0 0 0,-2-2 0 0 0,-3-2 0 0 0,3 4 64 0 0,1 1-64 0 0,-1-2 0 0 0,-2-1 0 0 0,-1-1 0 0 0,-1-2 0 0 0,-2-1 32 0 0,0-1-64 0 0,0 0 0 0 0,0 5 0 0 0,-1 1 32 0 0,1 0 0 0 0,-1-1 0 0 0,1-1 0 0 0,0-2 0 0 0,5-1 0 0 0,1-1 0 0 0,5 6 0 0 0,1 0 0 0 0,-2 0 0 0 0,-3-1 32 0 0,-2-1-32 0 0,-2-2 0 0 0,-2-1 0 0 0,-1-1 0 0 0,4 0 32 0 0,2 0-32 0 0,0 0 0 0 0,4-1-32 0 0,0 1 32 0 0,-2 0 0 0 0,-2 0 0 0 0,-2 0 0 0 0,-2 0 0 0 0,-1 0 0 0 0,-1 0 0 0 0,0 0 0 0 0,4 0 0 0 0,2 0 0 0 0,0 0 32 0 0,-1 5-32 0 0,-2 2-32 0 0,-1-1 32 0 0,-1-1 32 0 0,-1-1-32 0 0,0-2 0 0 0,0 0 0 0 0,4-2 0 0 0,3 0 0 0 0,-1 0 0 0 0,-1 0 0 0 0,-2-1 32 0 0,-1 1-32 0 0,-1 0 0 0 0,-1 0 0 0 0,0 0 0 0 0,0 0 0 0 0,-1 0 0 0 0,1 0 0 0 0,-1 0 0 0 0,6 0 0 0 0,2 0 0 0 0,-1 0 0 0 0,-1 5 0 0 0,-2 2 0 0 0,-1-1 0 0 0,4-1 0 0 0,1-1 0 0 0,0-2 0 0 0,-2-1 0 0 0,-2 0 0 0 0,-1-1 0 0 0,-2 0 0 0 0,6 4 0 0 0,0 3 0 0 0,0-1 0 0 0,-1-1 32 0 0,-2-1-32 0 0,-1-2 0 0 0,-1-1 0 0 0,-1 0 0 0 0,0-1 0 0 0,-1-1 0 0 0,1 1 0 0 0,4 0 0 0 0,3 0 0 0 0,-1 0 0 0 0,-1-1 0 0 0,-2 1 0 0 0,-1 0 0 0 0,-1 0 0 0 0,0 0 0 0 0,-2 0 0 0 0,1 0 0 0 0,0 0 32 0 0,-1 0-32 0 0,1 0 0 0 0,-1 0 0 0 0,1 0 0 0 0,0 0 0 0 0,0 0 0 0 0,-1 0 0 0 0,1 0 0 0 0,0 0 0 0 0,5 0 0 0 0,1 0 0 0 0,1 0 0 0 0,-2 0 0 0 0,-2 0 0 0 0,-1 0 0 0 0,-1 0 0 0 0,0 0 0 0 0,-1 0 0 0 0,-1 0 0 0 0,1 0 0 0 0,-1 6 0 0 0,1 0 0 0 0,-1 1 0 0 0,1-2 0 0 0,0-1 0 0 0,0-2 0 0 0,-1-1 0 0 0,1 0 0 0 0,0-1 0 0 0,0-1 0 0 0,5 1 0 0 0,1 0 0 0 0,1 0 0 0 0,-2-1 0 0 0,-2 1 0 0 0,4 0 0 0 0,6 0 0 0 0,1 0 32 0 0,-3 0-32 0 0,3 0 0 0 0,-2 0 0 0 0,-3 0 0 0 0,-2 0 0 0 0,-3 0 0 0 0,-3 0 0 0 0,0 0 0 0 0,-1 0 0 0 0,-1 0 0 0 0,0 0 0 0 0,0 0 32 0 0,1 0-32 0 0,-1 0 0 0 0,1 0 0 0 0,0 0 0 0 0,-1 0 0 0 0,6 0 0 0 0,2 5 0 0 0,-1 2 0 0 0,4-1 0 0 0,6 0 0 0 0,-1-3 0 0 0,3 0 0 0 0,-3-2 0 0 0,3 4 0 0 0,-3 2 0 0 0,-4-1 0 0 0,-3-1 0 0 0,-4-1 0 0 0,3-2 0 0 0,5-1 32 0 0,1 4-32 0 0,3 2 0 0 0,-2-1 0 0 0,-2-1 0 0 0,-4-2 0 0 0,-3 0 0 0 0,-3-2 0 0 0,-1 4 0 0 0,-1 2 0 0 0,-1-1 0 0 0,0-1 0 0 0,0-2 0 0 0,0-1 0 0 0,1-1 0 0 0,-1 0 32 0 0,1-1-32 0 0,0 0 0 0 0,0-1 0 0 0,0 1 32 0 0,-1 0-32 0 0,1 0 0 0 0,0 0 0 0 0,0-1 0 0 0,0 1 0 0 0,-1 0 0 0 0,1 0 0 0 0,0 0 0 0 0,0 0 0 0 0,0 0 0 0 0,0 0 0 0 0,-1 1 0 0 0,1-1 0 0 0,0 0 0 0 0,0 0 0 0 0,0 0 0 0 0,-1 0 0 0 0,1 0 0 0 0,0 0 32 0 0,5 0-32 0 0,1 0 0 0 0,1 0 0 0 0,-2 0 0 0 0,-2 0 0 0 0,-1 0 0 0 0,-1 0 0 0 0,0 0 0 0 0,4 5 0 0 0,1 1 0 0 0,0 1 0 0 0,4-2 0 0 0,0-1 0 0 0,3-2 0 0 0,0-1 0 0 0,-3 0 0 0 0,-2-1 0 0 0,-4-1 0 0 0,-2 1 0 0 0,-1 0 0 0 0,-1 0 0 0 0,-1-1 0 0 0,6 1 0 0 0,1 0 0 0 0,-1 0 0 0 0,0 0 0 0 0,-2 0 0 0 0,-1 0 32 0 0,-1 5-32 0 0,0 2 0 0 0,-2 0 0 0 0,1-2 0 0 0,0-2 0 0 0,-1 0 0 0 0,1-2 0 0 0,-1-1 0 0 0,1 0 0 0 0,0 0 0 0 0,5 0 0 0 0,1 5 0 0 0,1 1 0 0 0,3 0 0 0 0,0 0 0 0 0,-2-3 0 0 0,9-1 0 0 0,0 0 0 0 0,-2-2 0 0 0,-4 5 0 0 0,-3 2 0 0 0,-4-1 0 0 0,-2-1 0 0 0,-2-2 0 0 0,0-1 32 0 0,9 0-32 0 0,3-2 0 0 0,0 5 0 0 0,-2 2 0 0 0,-3-1 0 0 0,-3-1-32 0 0,-2-2 32 0 0,-1-1 0 0 0,4 4 0 0 0,1 2 0 0 0,0-2 0 0 0,-2-1 0 0 0,-1-2 32 0 0,-1-1-32 0 0,-1 5 0 0 0,9 0 0 0 0,3-1 0 0 0,0-1 0 0 0,2-2 0 0 0,-1-1 32 0 0,-4-1-32 0 0,3 0 0 0 0,-2-2 0 0 0,-3 1 0 0 0,-2 0 0 0 0,-3 0 0 0 0,-6 4 0 0 0,-4 3 0 0 0,1-1 0 0 0,0 0 0 0 0,1-3 0 0 0,8 0 0 0 0,2-2 0 0 0,0-1 0 0 0,5 0 0 0 0,0 0 0 0 0,-1 0 0 0 0,3 0-32 0 0,-1 4 32 0 0,-3 3 0 0 0,-2-1 0 0 0,-2-1 0 0 0,-2-1 0 0 0,-1-2 32 0 0,-1 0-32 0 0,4 3 32 0 0,2 2-32 0 0,0-1 0 0 0,-2-1 32 0 0,0-2-32 0 0,-2 0 0 0 0,-1-2 0 0 0,-1-1 0 0 0,0 0 0 0 0,-1 5 0 0 0,1 1 0 0 0,-1 0 0 0 0,1-1 0 0 0,0-1 0 0 0,-1-2 0 0 0,1-1 0 0 0,0 5 0 0 0,0 0 0 0 0,5 1 0 0 0,1-2 0 0 0,0-2 0 0 0,-1 4 0 0 0,-1 1 0 0 0,-2-1 0 0 0,-1-2 0 0 0,4-2 0 0 0,2-1 0 0 0,-1 4 0 0 0,-1 1 0 0 0,-2 0 0 0 0,-1-2 0 0 0,4-2 32 0 0,1-1-64 0 0,-1-1 32 0 0,-1-1 0 0 0,-2 0 0 0 0,-1 0 0 0 0,-2 0 0 0 0,6-1 0 0 0,0 6 32 0 0,5 2-32 0 0,1-1 0 0 0,-3-1 32 0 0,-2-1-32 0 0,-2-2 0 0 0,-3-1 0 0 0,-1 0 0 0 0,4-1 0 0 0,2 0 0 0 0,-1-1 0 0 0,-2 1 0 0 0,-1 0 0 0 0,-1 0 32 0 0,-1 0-32 0 0,-1 0 0 0 0,0 0 0 0 0,-1 0 0 0 0,1 0 0 0 0,-1 0 0 0 0,6 0 0 0 0,1 0 0 0 0,1 0 0 0 0,3 0 0 0 0,0 0 0 0 0,-2 0 0 0 0,4 0 0 0 0,-2 0 0 0 0,-1 0 0 0 0,-3 0 0 0 0,-2 0 0 0 0,-3 0 32 0 0,0 0-32 0 0,-1 0 0 0 0,-1 0 0 0 0,1 0 0 0 0,-1 0 0 0 0,0 0 0 0 0,1 0 0 0 0,0 5 0 0 0,-1 1 0 0 0,1 1 0 0 0,0-2 0 0 0,0-1 0 0 0,0-2 0 0 0,-1 4-32 0 0,1 2 32 0 0,0-2 0 0 0,0-1 0 0 0,0-2 0 0 0,-1-1 0 0 0,-4 4 0 0 0,-2 2 0 0 0,1-2 0 0 0,0-1 32 0 0,2-2-32 0 0,2 4 0 0 0,1 1 32 0 0,0-1-32 0 0,1-2 0 0 0,0-2 0 0 0,5 4 0 0 0,2 1-32 0 0,-1-1 32 0 0,-1-2 0 0 0,-1-2 0 0 0,-7 4 32 0 0,-3 1-32 0 0,0-2 0 0 0,1 0 0 0 0,1-3 0 0 0,1-1 0 0 0,1-1 0 0 0,1-1 0 0 0,1 5 32 0 0,0 1-32 0 0,0 1 0 0 0,0-3 0 0 0,0 0 0 0 0,0-2 0 0 0,0-1 0 0 0,0 0 0 0 0,0-1 0 0 0,0-1 0 0 0,-1 1 0 0 0,1 0 0 0 0,10 0 0 0 0,3-1 0 0 0,5 1 0 0 0,-1 0 0 0 0,-3 0 0 0 0,-5 0 32 0 0,-3 0-32 0 0,-3 0 0 0 0,-2 0 0 0 0,-6 5 0 0 0,-2 2 0 0 0,-1 0 0 0 0,2-2 0 0 0,2-2 0 0 0,1 0 0 0 0,1-2 0 0 0,6-1 32 0 0,3 0-32 0 0,4 0 0 0 0,1 0 0 0 0,-1 0 0 0 0,-4-1 0 0 0,-2 1 0 0 0,-2 0 0 0 0,-2 0 0 0 0,4 0 32 0 0,1 0-32 0 0,0 0 0 0 0,-2 0 0 0 0,-1 0 0 0 0,-1 0 0 0 0,-1 0 0 0 0,4 0 32 0 0,2 0-32 0 0,-1 0 0 0 0,-1 0 0 0 0,-2 0 0 0 0,-1 0 0 0 0,-1 0 0 0 0,-1 5 0 0 0,0 2 32 0 0,-1-1-32 0 0,1 0 0 0 0,-1-3 0 0 0,1 0 0 0 0,-1-2 0 0 0,1-1 32 0 0,0 0-32 0 0,0 0 0 0 0,10 0 32 0 0,3 0-32 0 0,0-1 0 0 0,-3 1 32 0 0,-3 5-32 0 0,-3 2 0 0 0,-1-1 32 0 0,-3-1-32 0 0,0-1 32 0 0,0-2-32 0 0,-1 0 32 0 0,0-2-32 0 0,1 0 0 0 0,-1 0 32 0 0,1 5-32 0 0,-1 1 32 0 0,1 0-32 0 0,0-1 32 0 0,0-1-32 0 0,0-2 32 0 0,4-1 0 0 0,3 0-32 0 0,-1-1 32 0 0,-1 0 0 0 0,-1-1-32 0 0,-2 6 32 0 0,-1 2 0 0 0,-1-1-32 0 0,0-1 32 0 0,0-1-32 0 0,-1-2 32 0 0,1-1-32 0 0,-1 0 32 0 0,1-1-32 0 0,0-1 32 0 0,-1 1 0 0 0,1 0 0 0 0,0 0-32 0 0,0 0 32 0 0,0-1 0 0 0,-1 1-32 0 0,11 0 32 0 0,4 0 0 0 0,-2 0-32 0 0,-1 0 32 0 0,-4 0-32 0 0,-3 0 32 0 0,-2 0-32 0 0,-1 0 32 0 0,-1 0 0 0 0,-1 0-32 0 0,1 0 32 0 0,-1 0-32 0 0,0 0 32 0 0,1 0-32 0 0,-1 0 32 0 0,6 0-32 0 0,2 0 32 0 0,-1-5 0 0 0,-1-1-32 0 0,-2-1 0 0 0,0 2 0 0 0,-2 1 32 0 0,-1 2-32 0 0,5 1 32 0 0,1 0-32 0 0,0 1 32 0 0,4 1-32 0 0,0-1 32 0 0,-2 0-32 0 0,-2 0 0 0 0,-2 0 32 0 0,-2 1-32 0 0,-1-1 0 0 0,4 0 32 0 0,2 0-32 0 0,-2 0 0 0 0,0 0 0 0 0,-2 0 32 0 0,4 0-32 0 0,1 0 0 0 0,-2 0 32 0 0,-1 0 0 0 0,-2 0-32 0 0,-1 0 0 0 0,4-5 32 0 0,1-2-32 0 0,4 0 32 0 0,1 2-32 0 0,-3 2 0 0 0,-2 0 32 0 0,-2 2-32 0 0,-3 1 0 0 0,-1 0 0 0 0,4 0 32 0 0,1 0-32 0 0,0 0 0 0 0,-1 1 0 0 0,-2-1 0 0 0,-2 0 0 0 0,0 0 0 0 0,-1 0 0 0 0,0 0 0 0 0,0 0 32 0 0,-1 0-32 0 0,-4 5 0 0 0,-2 2 0 0 0,0-1 0 0 0,1-1 0 0 0,3-1 0 0 0,0-2 32 0 0,7-1-32 0 0,-3 5 0 0 0,-2 1 0 0 0,5-1 32 0 0,1-1-32 0 0,1-2 0 0 0,-2-1 0 0 0,-1 4 0 0 0,-2 2 0 0 0,0-2 0 0 0,-1-1 32 0 0,0-2-32 0 0,0-1 0 0 0,0-1 32 0 0,-1 0-32 0 0,1-1 0 0 0,-1 4 0 0 0,1 3 0 0 0,0-1 0 0 0,0-1 32 0 0,-1-2 0 0 0,1 0-32 0 0,0-2 32 0 0,0-1-32 0 0,0 0 0 0 0,0 0 32 0 0,-1 0-32 0 0,1 0 32 0 0,0-1 0 0 0,0 1-32 0 0,0 0 32 0 0,-1 0 0 0 0,1 0 32 0 0,5 0 128 0 0,-3 5-96 0 0,-3 2 0 0 0,0-1 128 0 0,-1-1 0 0 0,0-1-128 0 0,1-2 128 0 0,0 0-64 0 0,1-2 32 0 0,-1 0-64 0 0,1 0-64 0 0,-5 5-64 0 0,-7-4-6240 0 0,-7-1 6240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3581 5389 1471 0 0,'10'0'7424'0'0,"8"0"-7360"0"0,2 5 0 0 0,2 1 0 0 0,-3 6 64 0 0,1 0-64 0 0,2-2 32 0 0,2-2 0 0 0,2-4 0 0 0,2-1-96 0 0,1-2 32 0 0,1 0 32 0 0,0-2 0 0 0,0 1-32 0 0,0-1 32 0 0,1 1-32 0 0,-1 0 32 0 0,0-1-64 0 0,-1 1 32 0 0,6 0 0 0 0,2 0 0 0 0,-1 0-32 0 0,-1 0 0 0 0,4 0 32 0 0,0 0-32 0 0,-2 0 0 0 0,-2 0 0 0 0,-1 0 0 0 0,-2 0 32 0 0,-1 0-32 0 0,-1 0 0 0 0,4 0 64 0 0,2 0-64 0 0,0 0 0 0 0,-1 0 32 0 0,-2 0-32 0 0,-1 0 32 0 0,-1 5-32 0 0,-1 2 0 0 0,0 0 32 0 0,0-2-32 0 0,-1-2 0 0 0,1 0 0 0 0,-1-2 32 0 0,1-1-32 0 0,0 0 0 0 0,5 5 0 0 0,1 2 0 0 0,0-1 0 0 0,-1-1 0 0 0,-1 3 0 0 0,3 1 0 0 0,1 4 32 0 0,-1-1-32 0 0,-2-1 0 0 0,3-4 0 0 0,1-3 0 0 0,-2 4 0 0 0,-2 0 0 0 0,-2-2 0 0 0,-1-1 0 0 0,-1-2 0 0 0,-1-1 0 0 0,-1-1 0 0 0,1-1 0 0 0,-6 5 0 0 0,4 1 0 0 0,2 0 0 0 0,1-1 0 0 0,0-1 0 0 0,0-2 0 0 0,0-1 0 0 0,0-1 0 0 0,-1 0 0 0 0,0 0 0 0 0,0 0 0 0 0,0 0 0 0 0,-1 5 0 0 0,1 1 0 0 0,0 0 0 0 0,0 0 0 0 0,0-3 0 0 0,-1 0 0 0 0,6-2-32 0 0,2-1 0 0 0,-1 0 0 0 0,-1 0 32 0 0,-2 0-32 0 0,5 0 0 0 0,-1-1 32 0 0,0 1 0 0 0,-2 0 0 0 0,-2 5 0 0 0,-1 2 0 0 0,-1-1 0 0 0,4-1 0 0 0,2-1 0 0 0,-2-2 0 0 0,0 0 0 0 0,-2-2 0 0 0,-1 0 0 0 0,-1 0 0 0 0,-1 0 0 0 0,0-1 0 0 0,0 1 32 0 0,-1 0-32 0 0,1 0 0 0 0,-1 0 32 0 0,1 0-32 0 0,5 0 32 0 0,6 5-32 0 0,2 2 32 0 0,-1-1-32 0 0,-4-1 0 0 0,-2-1 0 0 0,-2-2 0 0 0,-3-1 0 0 0,4 5 0 0 0,2 1 0 0 0,-1-1 32 0 0,3-1-32 0 0,1-2 0 0 0,-2-1 0 0 0,-2 4 0 0 0,-2 2 0 0 0,-2-2 0 0 0,-1-1 0 0 0,4-2 0 0 0,1-1 0 0 0,-5 4 0 0 0,-4 1 0 0 0,0 0 0 0 0,5-2 0 0 0,2-2 0 0 0,0-1 32 0 0,0 4-32 0 0,-1 1 0 0 0,-2 0 0 0 0,0-2 0 0 0,0-2 0 0 0,-1-1 0 0 0,0-1 0 0 0,-1 4 32 0 0,6 2-32 0 0,1-1 0 0 0,0-1 0 0 0,-1-2 0 0 0,-1 0 0 0 0,-2-2 32 0 0,-1 4-32 0 0,-1 2 0 0 0,0-1 0 0 0,0-1 0 0 0,-1-2 32 0 0,1-1-32 0 0,-1-1 0 0 0,1 0 0 0 0,0-1 32 0 0,-1 0-32 0 0,1-1 0 0 0,0 1 0 0 0,0 0 32 0 0,0 0-32 0 0,-1-1 32 0 0,1 1-32 0 0,0 0 0 0 0,0 0 32 0 0,0 0-32 0 0,-1 0 0 0 0,1 0 0 0 0,0 0 0 0 0,0 0 0 0 0,0 0 0 0 0,0 0 0 0 0,-1 0 32 0 0,6 0-32 0 0,2 0 0 0 0,-1 0 32 0 0,-1 0-32 0 0,-2 0 0 0 0,0 0 0 0 0,-2 0 32 0 0,-1 0-32 0 0,0 0 0 0 0,-1 0 0 0 0,1 0 0 0 0,-1 0 0 0 0,1 0 0 0 0,0 0 0 0 0,-1 0 32 0 0,1 0-32 0 0,0 0 0 0 0,0 0 0 0 0,0 0 0 0 0,-1 0 32 0 0,1 0-32 0 0,0 6 0 0 0,0 0 0 0 0,0 1 0 0 0,-1-2 0 0 0,1-1 0 0 0,0-2 0 0 0,0-1 0 0 0,0 0 0 0 0,0 4 0 0 0,-1 1 0 0 0,1 0 32 0 0,0-1-32 0 0,0-1 0 0 0,0-2 0 0 0,-6 4 0 0 0,-1 1 0 0 0,1 0 0 0 0,0-2 0 0 0,3-2 0 0 0,0-1 0 0 0,2-1 0 0 0,0 4 0 0 0,1 2 0 0 0,0-1 0 0 0,0-1 32 0 0,0-2-32 0 0,5 0 0 0 0,2 3 0 0 0,-1 1 0 0 0,-1-1 0 0 0,-1-1 0 0 0,-2-1 0 0 0,-1-2 32 0 0,-1-1 32 0 0,0-1-64 0 0,0 5 0 0 0,-1 1 32 0 0,1 1-32 0 0,-1-3 0 0 0,1 0 0 0 0,0-2 0 0 0,4 4 32 0 0,3 1-32 0 0,-1 0 32 0 0,-1-2-32 0 0,-1-2 0 0 0,-2-1 0 0 0,-1 4 32 0 0,-1 1-32 0 0,0 0 0 0 0,0-2 0 0 0,-1-2 32 0 0,1-1-32 0 0,-1-1 0 0 0,1-1 0 0 0,5 5 32 0 0,1 2-32 0 0,0-1 0 0 0,-1-1 0 0 0,-1-2 32 0 0,-2-1-32 0 0,-1 0 0 0 0,-1-2 0 0 0,0 0 32 0 0,0 0-32 0 0,-1 5 32 0 0,1 1-32 0 0,4 0 32 0 0,8-1-32 0 0,1-1 0 0 0,-2-2 0 0 0,-2-1 0 0 0,-3 0 0 0 0,-3-1 32 0 0,-2 0-32 0 0,0-1 0 0 0,-2 1 0 0 0,1 0 32 0 0,-1 0-32 0 0,0 0 0 0 0,1 5 0 0 0,4 1 64 0 0,3 1-64 0 0,-1-2 0 0 0,4-1 32 0 0,0-2-32 0 0,-1-1-32 0 0,-3 0 32 0 0,-2-1 0 0 0,-2 0 0 0 0,-1 4 0 0 0,-1 3 32 0 0,-1-1-32 0 0,1-1 0 0 0,-1-1 0 0 0,6-2 0 0 0,1-1 0 0 0,0-1 32 0 0,-1 0-32 0 0,-2 0 0 0 0,-1 5 0 0 0,-1 2 0 0 0,0-1 0 0 0,-1-1 0 0 0,-1-2 0 0 0,6 0 32 0 0,1-2-32 0 0,-5 4 0 0 0,-3 2 0 0 0,-1-1 0 0 0,5-1 0 0 0,2-1 0 0 0,1-2 0 0 0,-2-1 0 0 0,0-1 0 0 0,-1 5 0 0 0,-1 2 32 0 0,-1-1-32 0 0,0-1 0 0 0,0-2 0 0 0,0-1 0 0 0,-1-1 0 0 0,1 0 0 0 0,0-1 0 0 0,-1 0 0 0 0,1-1 0 0 0,0 1 0 0 0,0 0 0 0 0,-1 0 32 0 0,6 0-32 0 0,2 0 0 0 0,-1 5 0 0 0,-1 1 0 0 0,-1 1 0 0 0,-2-2 32 0 0,-1-1-32 0 0,-1-2 0 0 0,0-1 0 0 0,-1 0 0 0 0,1-1 0 0 0,0 0 0 0 0,-1-1 0 0 0,1 1 0 0 0,5 0 0 0 0,1 0 0 0 0,0 0 32 0 0,-1-1-32 0 0,-1 1 0 0 0,-2 0 0 0 0,-1 0 0 0 0,4 0 32 0 0,2 0-32 0 0,-1 0 0 0 0,-1 0 0 0 0,-2 0 0 0 0,-1 0 0 0 0,4 6 0 0 0,6 0 0 0 0,6 1 0 0 0,0-2 0 0 0,-4-1 0 0 0,-3 3 32 0 0,-4 1-32 0 0,-3-1 0 0 0,-3-2 0 0 0,-1-2 0 0 0,4-1 0 0 0,7-1 0 0 0,1 0 0 0 0,-1-1 0 0 0,-3-1 32 0 0,-2 1-32 0 0,-3 0 0 0 0,4 4 0 0 0,0 3 32 0 0,-1-1-32 0 0,-2-1 0 0 0,-1-1 0 0 0,-1-2 0 0 0,3 0 0 0 0,2 3 0 0 0,-1 2 32 0 0,-1-1-32 0 0,-2-1 0 0 0,-1-1 0 0 0,-1-2 32 0 0,-1 4-32 0 0,0 1 0 0 0,10-1 0 0 0,2-1 32 0 0,1-1-32 0 0,-3 3 0 0 0,-3 0 32 0 0,-3 0 0 0 0,-2-2-32 0 0,-1-1 0 0 0,4-2 32 0 0,1-1-32 0 0,0 4 32 0 0,-2 2-32 0 0,-1-1 32 0 0,-1-1-32 0 0,-1-2 32 0 0,4-1 0 0 0,2-1 0 0 0,-1-1-32 0 0,-1 5 32 0 0,-2 2 0 0 0,-1-1 0 0 0,-1-1 0 0 0,-1-1-32 0 0,0-2 32 0 0,-1-1 0 0 0,6-1 32 0 0,1 0-32 0 0,0 0 0 0 0,-1 0 0 0 0,-2-1 0 0 0,-1 1 0 0 0,-1 5 0 0 0,5 2 32 0 0,0-1-32 0 0,5-1 0 0 0,1-1 0 0 0,-3-2 0 0 0,-1 0-32 0 0,-4-2 32 0 0,4 0 32 0 0,-1 0-32 0 0,0 0 0 0 0,-2-1-32 0 0,-2 1 64 0 0,-2 0-32 0 0,0 0-32 0 0,-1 5 32 0 0,-1 2-32 0 0,1-1 32 0 0,4-1-32 0 0,3-1 32 0 0,-1-2-32 0 0,-1-1 0 0 0,-2 0 32 0 0,-1-1-32 0 0,9 0 32 0 0,3-1 0 0 0,-1 1-32 0 0,2 0 32 0 0,-2 0-32 0 0,-2 0 32 0 0,-4 5-32 0 0,-3 1 0 0 0,-2 1 32 0 0,-1-2-32 0 0,-1-1 0 0 0,-1-2 0 0 0,0-1 0 0 0,0 0 32 0 0,1-1-32 0 0,-1 0 0 0 0,6-1 32 0 0,1 1-32 0 0,0 0 0 0 0,5 0 0 0 0,-1-1 0 0 0,-2 1 0 0 0,-1 0 0 0 0,-3 0 32 0 0,-2 0-32 0 0,4 0 0 0 0,0 0 32 0 0,0 0-32 0 0,-1 0 0 0 0,-2 0 32 0 0,-1 0-32 0 0,-2 0-32 0 0,1 0 32 0 0,-2 0 32 0 0,1 0-32 0 0,-1 0 0 0 0,1 0 0 0 0,5 0 0 0 0,6 0 0 0 0,2 0 0 0 0,-2 0 0 0 0,-2 0 32 0 0,-3 0-32 0 0,-3 0 0 0 0,-1 0 0 0 0,-2 0 0 0 0,0 0 0 0 0,-1 0 32 0 0,0 0-32 0 0,0 5 0 0 0,1 2 0 0 0,-1 0 0 0 0,1-2 0 0 0,0-1 0 0 0,5-2 0 0 0,1-1 0 0 0,0 0 32 0 0,-1-1-32 0 0,4 4 32 0 0,0 3-32 0 0,-2-1 32 0 0,-1-1-32 0 0,-3-2 0 0 0,-1 0 0 0 0,-1-2 0 0 0,9-1 0 0 0,3 0 32 0 0,0 0-32 0 0,-4 0 0 0 0,-2 0 0 0 0,-3-1 0 0 0,-2 1 0 0 0,-1 5 0 0 0,-1 2 0 0 0,-1-1 32 0 0,0-1-32 0 0,1-1 0 0 0,-1-2 0 0 0,1 0 0 0 0,-1-2 0 0 0,1 0 0 0 0,0 0 0 0 0,0 0 0 0 0,-1-1 0 0 0,1 1 32 0 0,0 0-32 0 0,0 0 0 0 0,0 0 0 0 0,0 0 0 0 0,-1 0 0 0 0,1 0 0 0 0,0 5 0 0 0,0 2 0 0 0,0-1 32 0 0,-1-1-32 0 0,1-1 0 0 0,0-2 0 0 0,0-1 0 0 0,0 0 0 0 0,-1 4 0 0 0,1 2 0 0 0,0-1 0 0 0,0-1 0 0 0,0-2 32 0 0,0 4-32 0 0,-1 1 0 0 0,1-1 0 0 0,0-2 0 0 0,0-1 0 0 0,0-2 32 0 0,-1-1-32 0 0,1 4 0 0 0,0 2 32 0 0,0-1-32 0 0,0-2 0 0 0,-1 0 0 0 0,1-2 0 0 0,0-1 0 0 0,0-1 0 0 0,0 0 0 0 0,0 5 0 0 0,-1 2 0 0 0,1-1 0 0 0,0-1 0 0 0,0-2 0 0 0,0 0 32 0 0,-1-2-32 0 0,1-1 0 0 0,0 0 0 0 0,0 0 0 0 0,0 0 0 0 0,-1-1-32 0 0,1 1 32 0 0,0 0 32 0 0,-5 5-32 0 0,-2 2 0 0 0,0-1 0 0 0,2-1 0 0 0,1-1 0 0 0,2-2 0 0 0,0 0 0 0 0,1-2 0 0 0,1 0 32 0 0,0 0-32 0 0,0 0 0 0 0,-5 4 0 0 0,-1 3 0 0 0,-1-1 0 0 0,2-1 0 0 0,1-1 32 0 0,2-2-32 0 0,0-1 0 0 0,2 0 0 0 0,-1 4 0 0 0,1 1 0 0 0,1 1 0 0 0,-1-3 0 0 0,0 0 0 0 0,0 3 0 0 0,0 1 0 0 0,-1-1 32 0 0,1-2-32 0 0,0-2 32 0 0,0 0-32 0 0,0-3 32 0 0,-1 1-32 0 0,1-1 32 0 0,0-1 128 0 0,5 1-2688 0 0,2 0-416 0 0,-6 4-1056 0 0,-8 3 4000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8673 7904 447 0 0,'-5'-5'-32'0'0,"-2"-7"1280"0"0,1-6 64 0 0,1-5-544 0 0,1-5-224 0 0,2-1 160 0 0,1-2 32 0 0,5 5 832 0 0,13 7-992 0 0,8 12-512 0 0,5 6 64 0 0,3 4-64 0 0,-5 7 0 0 0,-1 1-32 0 0,-2-1-32 0 0,2-2 64 0 0,0-3-32 0 0,1-2 0 0 0,1-1 0 0 0,0-2 0 0 0,1 0 0 0 0,0 0 0 0 0,0-1 0 0 0,-5 6-32 0 0,-2 1 32 0 0,1 0 0 0 0,0-1-32 0 0,2-1 32 0 0,2-2-32 0 0,1 0 0 0 0,0-2 0 0 0,1 0 32 0 0,0 0-32 0 0,0 0 0 0 0,0 4 0 0 0,0 3 32 0 0,0-1-32 0 0,0-1 0 0 0,0-1 32 0 0,0-2-32 0 0,-1-1 0 0 0,1 0 0 0 0,0-1 0 0 0,0 0 0 0 0,0-1 0 0 0,-1 6 0 0 0,1 2 0 0 0,0-1 32 0 0,5-1-32 0 0,1-1 0 0 0,1-2 0 0 0,-2-1 32 0 0,-2 0-32 0 0,-1-1 0 0 0,-1 0 0 0 0,0-1 0 0 0,-2 1 0 0 0,1 0 0 0 0,0 0 0 0 0,-1 0 0 0 0,1-1 0 0 0,-1 1 0 0 0,1 0 0 0 0,0 0 0 0 0,0 0 0 0 0,-1 0 0 0 0,1 0 0 0 0,0 0 0 0 0,0 0 0 0 0,0 0 0 0 0,-1 0 0 0 0,1 0 0 0 0,0 0 0 0 0,0 0 0 0 0,0 0 0 0 0,0 0 0 0 0,4 0 0 0 0,3 0 0 0 0,-1 0 0 0 0,-1 0 0 0 0,-1 0 0 0 0,-2 0 0 0 0,-1 0 0 0 0,-1 0 0 0 0,0 0 0 0 0,0 0 0 0 0,-1 0 0 0 0,1 0 0 0 0,-1 0 0 0 0,1 6 0 0 0,0 0 0 0 0,-1 1 0 0 0,1-2 0 0 0,0-1 0 0 0,0-2 0 0 0,0-1 0 0 0,-1 0 0 0 0,1-1 0 0 0,0-1 0 0 0,5 1 0 0 0,1 0 0 0 0,1 0 0 0 0,-2-1 0 0 0,-2 1 0 0 0,-1 0 0 0 0,-1 0 0 0 0,0 0 0 0 0,-2 0 0 0 0,1 0 0 0 0,0 0 0 0 0,4 0 32 0 0,3 0-32 0 0,-1 0 0 0 0,-2 0 0 0 0,0 0 0 0 0,-2 0-32 0 0,-1 0 32 0 0,-1 0 0 0 0,0 0 0 0 0,0 0 0 0 0,-1 0 0 0 0,6 0 0 0 0,1 0 0 0 0,5 0 0 0 0,1 5 0 0 0,-2 2 0 0 0,-3 0 0 0 0,-2-2 0 0 0,-3-2 0 0 0,0 0 0 0 0,-2-2 0 0 0,-1-1 0 0 0,1 0 0 0 0,-1 0 0 0 0,5 0 32 0 0,2 0-32 0 0,0-1 0 0 0,4 6-32 0 0,1 2 32 0 0,-3-1 0 0 0,3-1 0 0 0,0-1 0 0 0,-2-2 0 0 0,-3 0 0 0 0,-3-2 0 0 0,-1 0 0 0 0,-1 0 0 0 0,-1 5 0 0 0,-1 1 0 0 0,1 0 0 0 0,-1-1 0 0 0,0-1 32 0 0,1-2-32 0 0,-1 5 0 0 0,1 0 0 0 0,0-1 0 0 0,0-1 0 0 0,0-1 0 0 0,-1-2 0 0 0,1-1 0 0 0,0-1 0 0 0,0 0 0 0 0,0 0 0 0 0,0-1-32 0 0,-6 6 32 0 0,4 2 0 0 0,3-1 0 0 0,0-1 0 0 0,0-1 32 0 0,0-2-32 0 0,0-1 0 0 0,0 0 0 0 0,-1-1 0 0 0,0-1 0 0 0,0 1 0 0 0,0 0 0 0 0,-1 0 0 0 0,1-1 0 0 0,0 1 0 0 0,0 0 0 0 0,-1 0 0 0 0,1 5 0 0 0,0 2 0 0 0,5 0 0 0 0,1-2 0 0 0,1-2 0 0 0,-2 0 0 0 0,-2-2 0 0 0,-1-1 0 0 0,-1 0 0 0 0,0 0 0 0 0,-2 0 0 0 0,1 0 0 0 0,0-1 0 0 0,-1 1 32 0 0,1 0-32 0 0,-1 5 0 0 0,6 2 0 0 0,2-1-32 0 0,-1 0 32 0 0,-1-3 0 0 0,-2 0 0 0 0,-1-2 0 0 0,-1-1 0 0 0,0 0 0 0 0,-1 0 0 0 0,-1 0 0 0 0,1 0 0 0 0,-1 4 32 0 0,1 3-32 0 0,-1-1 0 0 0,6-1 0 0 0,2-1 0 0 0,-1-2 0 0 0,-1 0 0 0 0,-2-2 0 0 0,0 0 32 0 0,-2 0-32 0 0,-1 0 0 0 0,0-1 0 0 0,-1 6 0 0 0,1 2 0 0 0,-1-1 0 0 0,1-1 0 0 0,5-1 0 0 0,1-2 0 0 0,0-1 0 0 0,-1 0 0 0 0,-1-1 0 0 0,-2 0 0 0 0,-1 4 0 0 0,-1 3 0 0 0,0-1 32 0 0,0-1-32 0 0,-1-1 0 0 0,1-2 0 0 0,-1-1 0 0 0,1 0 0 0 0,0 4 0 0 0,-1 1 0 0 0,1 0 0 0 0,0-1 0 0 0,0-1 0 0 0,0-2 0 0 0,0 4 0 0 0,-1 1 0 0 0,1 0 0 0 0,0-2 0 0 0,0-2 0 0 0,0-1 0 0 0,-1-1 0 0 0,1-1 0 0 0,0 5 0 0 0,5 2 0 0 0,7-1 32 0 0,1-1-32 0 0,-2-2 0 0 0,-2 5 0 0 0,-4-1 0 0 0,-1 0 0 0 0,-3-1 0 0 0,0-3 0 0 0,-2-1 0 0 0,1 4 0 0 0,-1 1 0 0 0,0-1 0 0 0,0-1 0 0 0,1-1 0 0 0,0-2 0 0 0,-1-1 0 0 0,1-1 32 0 0,0 0-32 0 0,0 0 0 0 0,0-1 0 0 0,0 1 0 0 0,-1 0 0 0 0,1 0 0 0 0,0-1 0 0 0,0 1 0 0 0,0 0 0 0 0,-1 0 0 0 0,1 0 0 0 0,0 0 0 0 0,0 0 0 0 0,0 0 0 0 0,-1 0 0 0 0,1 6 0 0 0,0 0 0 0 0,0 1 0 0 0,0-2 0 0 0,0-1 0 0 0,-1-2 0 0 0,1-1 0 0 0,0 0 0 0 0,0-1 0 0 0,0-1 0 0 0,-1 1 0 0 0,1 0 0 0 0,0 0 0 0 0,0-1 0 0 0,0 1 0 0 0,-1 0 0 0 0,1 5 0 0 0,0 2 0 0 0,0-1 0 0 0,0 0 0 0 0,0-3 0 0 0,-1 0 0 0 0,1-2 0 0 0,0-1 0 0 0,0 0 0 0 0,0 0 0 0 0,-1 0 0 0 0,1 5 0 0 0,0 1 0 0 0,0 0 0 0 0,0 0 0 0 0,-1-3 0 0 0,1-1 0 0 0,0 0 0 0 0,0-2 0 0 0,0 0 0 0 0,5 0 0 0 0,1 0 0 0 0,0-1 0 0 0,-1 1 0 0 0,-1 0 0 0 0,-2 0 0 0 0,-1 0 0 0 0,-1 0 0 0 0,0 5 0 0 0,0 2 0 0 0,-1-1 0 0 0,1-1 0 0 0,-1-1 0 0 0,1-2 0 0 0,0 0 0 0 0,0 3 32 0 0,-1 2-32 0 0,1-1 0 0 0,0-1 0 0 0,0-2 0 0 0,0-1 0 0 0,-1-1 0 0 0,1 0 0 0 0,0-1 0 0 0,0 0 0 0 0,0 4 0 0 0,-1 3 0 0 0,1-1 0 0 0,0-1 0 0 0,0-1 0 0 0,0-2 32 0 0,0-1-32 0 0,-1 0 0 0 0,1-1 0 0 0,0-1 0 0 0,0 1 0 0 0,0 0 0 0 0,-1 0 0 0 0,11 5 0 0 0,4 1 0 0 0,3 1 0 0 0,0-2 0 0 0,-3-2 0 0 0,-4 0 0 0 0,-5-2 0 0 0,-2 4 0 0 0,-1 2 0 0 0,-3-1 0 0 0,1-1 0 0 0,-1-1 0 0 0,0-2 0 0 0,0-1 0 0 0,0-1 0 0 0,1 0 0 0 0,0 0 0 0 0,-1 0 0 0 0,1-1 0 0 0,0 1 0 0 0,0 5 0 0 0,0 2 0 0 0,-1-1 0 0 0,1-1 0 0 0,0-1 0 0 0,0-2 0 0 0,0 0 0 0 0,0-2 32 0 0,-1 0-32 0 0,1 0 0 0 0,0 0 0 0 0,0-1 0 0 0,0 1 0 0 0,-1 0 0 0 0,1 0 0 0 0,0 0-32 0 0,0 0 32 0 0,5 0 0 0 0,1 0 0 0 0,1 0 0 0 0,-2 0 0 0 0,-2 5 0 0 0,-1 2 0 0 0,-1-1 0 0 0,5-1 0 0 0,0-1 0 0 0,0-2 0 0 0,-1-1 0 0 0,-2 0 0 0 0,-1-1 0 0 0,-1 0 0 0 0,-1-1 0 0 0,5 1 0 0 0,1 0 32 0 0,0 0-32 0 0,4 0 0 0 0,0 0 0 0 0,-2 0 0 0 0,-2 0 0 0 0,-2 0 0 0 0,-2 0 0 0 0,-1 0 0 0 0,-1 0 0 0 0,0 0 0 0 0,-1 0 0 0 0,1 0 0 0 0,-1 0 0 0 0,1 0 0 0 0,-1 0 0 0 0,1 0 0 0 0,0 0 0 0 0,-1 0 32 0 0,1 5-32 0 0,0 1 0 0 0,0 1 0 0 0,0-2 0 0 0,0-1 0 0 0,-1-2 0 0 0,1-1-32 0 0,0 0 32 0 0,0-1 0 0 0,0 0 0 0 0,0-1 0 0 0,-1 1 0 0 0,1 0 0 0 0,0 0 0 0 0,0-1 0 0 0,5 1 0 0 0,1 0 0 0 0,0 5 0 0 0,4 2 0 0 0,1 0 0 0 0,-3-2 32 0 0,-2-1-32 0 0,-2-2 0 0 0,-1-1 0 0 0,-3 0 0 0 0,0-1 0 0 0,0-1 0 0 0,-1 1 0 0 0,1 0 0 0 0,-1 0 0 0 0,1-1 0 0 0,-1 1 0 0 0,1 0 32 0 0,0 0-32 0 0,0 0 0 0 0,-1 5 0 0 0,1 2 0 0 0,0-1 0 0 0,0 0 0 0 0,0-3 0 0 0,-1 0 0 0 0,1 3 0 0 0,5 1 0 0 0,2 0 0 0 0,-1-2 0 0 0,-1-2 32 0 0,-7 4-32 0 0,-2 1 0 0 0,-2-1 0 0 0,1-2 0 0 0,2-2 0 0 0,0-1 32 0 0,1-1-32 0 0,1 4 0 0 0,1 2 32 0 0,0-1-32 0 0,0-1 0 0 0,0-2 0 0 0,0-1 32 0 0,0-1-32 0 0,0 0 32 0 0,0-1-32 0 0,-1 0 32 0 0,1 4 0 0 0,0 3-32 0 0,5-1 32 0 0,1-1 0 0 0,1-1 0 0 0,-2-2 0 0 0,-2-1 32 0 0,-1 0 0 0 0,-1-1-32 0 0,0-1 32 0 0,-2 1-32 0 0,1 5 32 0 0,0 1-32 0 0,-1 1 32 0 0,1-2-32 0 0,-1-2 32 0 0,1 0 32 0 0,0-2-64 0 0,0-1 0 0 0,-6 5 32 0 0,-1 2-32 0 0,1-1 0 0 0,0-1 0 0 0,3-2 0 0 0,0 0 0 0 0,2-2 0 0 0,0-1 0 0 0,1 5-32 0 0,5 2 64 0 0,2-1-64 0 0,-1-1 32 0 0,-1-2 0 0 0,-1-1 0 0 0,-2 0 0 0 0,-1-2-32 0 0,0 0 32 0 0,-1 0 0 0 0,-1-1-32 0 0,1 1 32 0 0,-1 0-32 0 0,1 5 32 0 0,-1 2 0 0 0,1-1-32 0 0,5-1 32 0 0,1-1 0 0 0,1-2 0 0 0,-2-1 0 0 0,-2 0 0 0 0,-1-1-32 0 0,-1 0 32 0 0,0-1 0 0 0,-1 1-32 0 0,-1 5 32 0 0,1 1-32 0 0,-1 1 64 0 0,1-2-64 0 0,-1-1 32 0 0,1-2 0 0 0,5-1 64 0 0,1 0-32 0 0,1-1 64 0 0,-2-1-32 0 0,-2 1 0 0 0,-1 0 128 0 0,-1 0-128 0 0,0-1-32 0 0,-1 1 0 0 0,-1 0-32 0 0,1 0-32 0 0,-1 0 64 0 0,1 0-32 0 0,-1 5 0 0 0,1 2 64 0 0,0 0-64 0 0,0-2-32 0 0,-1-2 32 0 0,1 0-352 0 0,0-7-1888 0 0,0-2-576 0 0,-5-6-992 0 0,-7 0 3776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3298 7523 1727 0 0,'0'5'2336'0'0,"0"7"-128"0"0,6 6-2080 0 0,5 0-32 0 0,8-2 128 0 0,-1 0-96 0 0,2-2-32 0 0,3-4 96 0 0,3-3 32 0 0,1-3 64 0 0,2-2 32 0 0,1-2-256 0 0,0 0 128 0 0,0-1-128 0 0,0 1 32 0 0,1-1-32 0 0,-1 1 0 0 0,0-1 32 0 0,0 1-64 0 0,5 0 32 0 0,1 0-32 0 0,0 0 0 0 0,-1 0-32 0 0,-1 0 32 0 0,-2 0-32 0 0,-1 0 32 0 0,-1 0-32 0 0,0 0 0 0 0,0 0 0 0 0,-1 0 0 0 0,1 0 0 0 0,-1 5 32 0 0,1 2-32 0 0,0-1 0 0 0,-1 0 32 0 0,1-3-32 0 0,0 0 32 0 0,0 3-32 0 0,0 1 32 0 0,-1 0-32 0 0,1-2 0 0 0,0 3 0 0 0,0 1 0 0 0,0-2 32 0 0,0-1-32 0 0,-6 2 0 0 0,4 1 32 0 0,3-2-32 0 0,0 4 0 0 0,0-1 0 0 0,0 4 32 0 0,0-2-32 0 0,0 4 0 0 0,-1-2 0 0 0,0-3 0 0 0,-5 1 32 0 0,-2 0-32 0 0,0-4 0 0 0,2-2 0 0 0,-4 3 0 0 0,-1-1 0 0 0,2-1 32 0 0,8-2-32 0 0,3-1 0 0 0,1 3 0 0 0,0 0 0 0 0,-1-1 0 0 0,-1-1 0 0 0,0-1 0 0 0,-2-2 0 0 0,1 4 0 0 0,-2 1 0 0 0,1-1 0 0 0,0-1 0 0 0,-1-2 0 0 0,6-1 0 0 0,2-1 0 0 0,-1 0 0 0 0,-1-2 0 0 0,-2 1 0 0 0,-1 0 0 0 0,-1 0 0 0 0,0-1 0 0 0,-2 1 0 0 0,1 0 0 0 0,0-5 0 0 0,-1-2 0 0 0,6 1 0 0 0,1 1 0 0 0,0 1 0 0 0,-1 2 0 0 0,-1 1 0 0 0,-2 0 0 0 0,-1 1 0 0 0,-1 0 0 0 0,0 1 0 0 0,0-1 0 0 0,-1 0 0 0 0,1 0 0 0 0,-1 0 0 0 0,1 0 0 0 0,0 0 0 0 0,-1 0 0 0 0,1 0 0 0 0,5 0 0 0 0,2 0 0 0 0,-1 0 32 0 0,-1 0-32 0 0,-2 0 32 0 0,0 0-32 0 0,-2 0 0 0 0,-1 0 0 0 0,0 0 0 0 0,-1 0-32 0 0,1 0 32 0 0,4 0 0 0 0,3 0 0 0 0,-1 0 0 0 0,-1 5 0 0 0,3 2 0 0 0,1 0 0 0 0,-2-2 0 0 0,-1-2 0 0 0,-3 0 0 0 0,-1-2 0 0 0,-1 5 0 0 0,-1 0 32 0 0,0 0-32 0 0,-1-1 0 0 0,1-1 0 0 0,-1-2 0 0 0,1-1 0 0 0,-1-1 0 0 0,1 5 0 0 0,0 2 32 0 0,0-1-32 0 0,-1-1 32 0 0,1-2-32 0 0,0 5 0 0 0,0-1 0 0 0,0 0 0 0 0,0-2 0 0 0,-1-1 0 0 0,1-2 0 0 0,0-1 0 0 0,0-1 32 0 0,0 0-32 0 0,-1 5 0 0 0,1 1 32 0 0,0 0-32 0 0,0-1 0 0 0,0-1 0 0 0,-1-2 32 0 0,-4 4-32 0 0,-2 1 0 0 0,1 0 0 0 0,0-2 32 0 0,-3 3-32 0 0,0 1 32 0 0,1-1-32 0 0,2-3 0 0 0,3-1 0 0 0,-5 3 0 0 0,0 0 0 0 0,2 0 0 0 0,0-2 0 0 0,3-2 32 0 0,-4 4 0 0 0,-1 1 0 0 0,1-1 0 0 0,2-2 0 0 0,-4-7-32 0 0,0-3 0 0 0,2 0 32 0 0,1 0-32 0 0,8 6-32 0 0,2 3 64 0 0,-4 6-320 0 0,-2 1-1056 0 0,-5-1 1344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17321 8888 2047 0 0,'5'0'1792'0'0,"2"-5"-1696"0"0,5-1 2240 0 0,0-6-1824 0 0,8-10 544 0 0,6-7 64 0 0,3 2-448 0 0,8 1-608 0 0,2 4 160 0 0,-1 6 0 0 0,-1 5-192 0 0,-2 1 0 0 0,-8 6-32 0 0,3 4 0 0 0,1 2 32 0 0,0 0-32 0 0,0 1 0 0 0,0 4 32 0 0,10 1-32 0 0,2 5 0 0 0,10-1 32 0 0,1 4-32 0 0,1-2 0 0 0,-3 2 0 0 0,-1-1 32 0 0,-4-4-32 0 0,5 2 32 0 0,5-2-32 0 0,2 3 32 0 0,1-2-32 0 0,-4-2 32 0 0,-7-3 32 0 0,3 2 0 0 0,-1 0-64 0 0,5-2 64 0 0,8-2-32 0 0,9 4 32 0 0,-3-1-64 0 0,2-1 32 0 0,-7-1-32 0 0,2 2 64 0 0,-2 1-64 0 0,-5-2 0 0 0,-4 3 0 0 0,-6 0 0 0 0,4-1 0 0 0,7-3 32 0 0,4 3-32 0 0,2 0 32 0 0,-2-2 0 0 0,-1-2 0 0 0,-6-1 32 0 0,-4 3 32 0 0,-5 0-64 0 0,-1 0 128 0 0,-3 3 0 0 0,-5 0-32 0 0,-4-2 96 0 0,-3-2-32 0 0,-7-7-320 0 0,-8-19-3552 0 0,-7-6 3680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3849 7805 447 0 0,'-5'0'-64'0'0,"-7"0"-319"0"0,-6 5 383 0 0,-5 2 0 0 0,-5-1 0 0 0,4 5 0 0 0,0-1 31 0 0,0-1 289 0 0,3 2 96 0 0,0 0-64 0 0,-1-2 800 0 0,-2-3-640 0 0,4 3-384 0 0,-1 0 32 0 0,-2-2 160 0 0,4 3-256 0 0,-1 0 96 0 0,-1 4 160 0 0,-3-2-32 0 0,-2 4 192 0 0,-2-2-160 0 0,4 2 0 0 0,1-2-160 0 0,0 2 416 0 0,-2-2-96 0 0,3 2 544 0 0,16-2-928 0 0,14-3 0 0 0,11-4 0 0 0,7-2-32 0 0,4-3 0 0 0,2-2 0 0 0,6 0 64 0 0,1 0-64 0 0,0-1-64 0 0,-3 0 64 0 0,-1 1-32 0 0,2 0 0 0 0,6-6 0 0 0,1-1-32 0 0,-3 1 32 0 0,-2 1-32 0 0,-4 1 0 0 0,-2 2 32 0 0,-2 1-32 0 0,-1 0 32 0 0,5 1-32 0 0,1 0 0 0 0,-1 1 0 0 0,0-1 0 0 0,-2 0 32 0 0,-1 0-32 0 0,-1 0 0 0 0,-1 6 0 0 0,0 0 0 0 0,-1 1 32 0 0,1-2-32 0 0,-1-1 32 0 0,1-2-32 0 0,-5 4 0 0 0,-2 1 0 0 0,0 0 0 0 0,2-2 0 0 0,1-2 0 0 0,1 4 0 0 0,2 1 0 0 0,0-1 0 0 0,1-2 0 0 0,0-2 32 0 0,0 4-32 0 0,0 1 0 0 0,0-1 0 0 0,0-2 32 0 0,0-2-32 0 0,0-1 0 0 0,-5 4 0 0 0,-2 1 0 0 0,0-1 0 0 0,2-1 32 0 0,1-1-32 0 0,2-2 0 0 0,0-1 32 0 0,1-1-32 0 0,1 0 0 0 0,0-5 32 0 0,0-2 32 0 0,0 0-64 0 0,0 1 32 0 0,0 3 0 0 0,0 0 0 0 0,0 2 0 0 0,0 0 0 0 0,0 1 0 0 0,0 1 0 0 0,-1-1 0 0 0,1 0-32 0 0,0 6 32 0 0,0 0 0 0 0,0 1 0 0 0,0-2 0 0 0,-1-1-32 0 0,1-2 32 0 0,0-1 0 0 0,-5 5-32 0 0,-2 1 0 0 0,0-1 32 0 0,2-1-32 0 0,1-2 32 0 0,1-1-32 0 0,2-1 32 0 0,0 5 0 0 0,6 0-32 0 0,2 1 0 0 0,0-2 32 0 0,-2-2-32 0 0,-1 4 32 0 0,-2 1-32 0 0,-1-1 0 0 0,4-2 32 0 0,2 3-32 0 0,-1 1 0 0 0,-1-1 0 0 0,-2-3 0 0 0,-6 4 0 0 0,-3-1 32 0 0,5 0-32 0 0,2 2 32 0 0,6 0-32 0 0,2-1 0 0 0,0-3 0 0 0,-3-3 0 0 0,-1 5 0 0 0,-2-1 32 0 0,-2 0-32 0 0,-1-2 0 0 0,0-2 0 0 0,0-1 0 0 0,-1-1 32 0 0,6 4-32 0 0,1 1 32 0 0,0 1-32 0 0,4-3 32 0 0,0 0-32 0 0,-2-2 32 0 0,-1-1-32 0 0,-3-1 0 0 0,-2 0 32 0 0,-1 0 0 0 0,-1 5-32 0 0,-1 1 32 0 0,1 1 0 0 0,-1-2 0 0 0,0-2-32 0 0,1-1 0 0 0,0 0 32 0 0,-1-2 0 0 0,1 0-32 0 0,0 0 32 0 0,0 0-32 0 0,-1-1 0 0 0,1 6 32 0 0,0 2-32 0 0,0-1 0 0 0,0-1 32 0 0,0-1-32 0 0,-1-2 0 0 0,1-1 32 0 0,-5 5-32 0 0,3 1 32 0 0,2-1-32 0 0,1-1 32 0 0,1 3-32 0 0,-1 1 0 0 0,0-1 0 0 0,-1-3 0 0 0,0 4 0 0 0,1 0 32 0 0,-2-2-32 0 0,1 4 32 0 0,0-1-32 0 0,0-2 0 0 0,-1-2 0 0 0,1 3 32 0 0,0 0-32 0 0,5-2 32 0 0,1 3-32 0 0,1 1 32 0 0,-2-3-32 0 0,-2-2 0 0 0,-1-2 32 0 0,-1 3-32 0 0,0 0 32 0 0,-2 0-32 0 0,1-2 32 0 0,0-2-32 0 0,-1 4 0 0 0,1 0 0 0 0,4 0 32 0 0,3-2-32 0 0,-1-1 0 0 0,-1-2 32 0 0,-2-2-32 0 0,0 1 0 0 0,-2-1 0 0 0,-1-1 32 0 0,0 1-32 0 0,-1 0 0 0 0,1-1 32 0 0,-1 1-32 0 0,1 0 0 0 0,0 0 0 0 0,-1 0 0 0 0,1 0 32 0 0,0 0-32 0 0,0 0 0 0 0,0 5 0 0 0,-1 2 0 0 0,1-1 0 0 0,0 0 0 0 0,0-3 0 0 0,0 0 32 0 0,-1-2-32 0 0,1-1 0 0 0,0 0 32 0 0,0 0-32 0 0,0 0 0 0 0,5-6 32 0 0,1-1-32 0 0,0 1 0 0 0,-1 1 32 0 0,-1 1-32 0 0,-2 2 32 0 0,-1 0-32 0 0,-1 2 0 0 0,0 0 0 0 0,0 0 0 0 0,4 0 32 0 0,3 1-32 0 0,-1-1 0 0 0,-2 0 0 0 0,0 0 0 0 0,-2 0 0 0 0,-1 0 0 0 0,-1 0 0 0 0,0 0 0 0 0,0 0 0 0 0,-1 0 32 0 0,1 0-32 0 0,-1 0 0 0 0,1 0 32 0 0,0 5-32 0 0,-1 2 0 0 0,1-1 0 0 0,0 0 32 0 0,0-3-32 0 0,0 0 0 0 0,0-2 32 0 0,-1 4-32 0 0,1 2 0 0 0,0-1 32 0 0,0-1-32 0 0,0-1 0 0 0,-1-2 0 0 0,1-1 0 0 0,0 4 0 0 0,0 2 32 0 0,0-1-32 0 0,-1-1 0 0 0,6 3 32 0 0,2 1-32 0 0,-1-1 0 0 0,-1-3 32 0 0,-1-1-32 0 0,-2-2 0 0 0,-1-1 0 0 0,-1-1 0 0 0,0 0 0 0 0,-6 5 0 0 0,-1 1 0 0 0,0 0 0 0 0,2-1 0 0 0,1-1 0 0 0,1-2 0 0 0,2-1 0 0 0,0-1 32 0 0,6 6-32 0 0,2 0 0 0 0,4 0 0 0 0,1-1 0 0 0,-2-1 0 0 0,-2 3 0 0 0,2 1 0 0 0,-1-1 0 0 0,-1-2 32 0 0,-3 3-32 0 0,-2 1 0 0 0,-1-2 0 0 0,-2-1 0 0 0,0-3 0 0 0,0 4 0 0 0,-1 1 32 0 0,0-1-32 0 0,1-2 32 0 0,-1-2-32 0 0,1-1 0 0 0,0-1 32 0 0,0-1-32 0 0,-1 0 0 0 0,-4 5 0 0 0,3 1 0 0 0,2 0 0 0 0,1-1 0 0 0,1-1 0 0 0,-1-2 0 0 0,0-1 0 0 0,-1 5 0 0 0,1 0 0 0 0,-1 1 0 0 0,0-2 32 0 0,-1-2-32 0 0,1-1 0 0 0,0-1 32 0 0,0-1-32 0 0,-1 0 0 0 0,1 0 0 0 0,0 0 32 0 0,0 0-32 0 0,0-1 0 0 0,-1 1 0 0 0,1 0 0 0 0,0 0 32 0 0,0 0-32 0 0,0 0 0 0 0,0 0 0 0 0,-1 5 0 0 0,1 2 0 0 0,0-1 32 0 0,0 0-32 0 0,0-3 0 0 0,-1 0 0 0 0,1-2 0 0 0,0-1 0 0 0,-5 5 0 0 0,-2 2 32 0 0,0-1-32 0 0,2-1 0 0 0,1-2 0 0 0,1-1 0 0 0,2 0 32 0 0,0-2-32 0 0,1 0 0 0 0,0 0 32 0 0,0 0-32 0 0,0-1 0 0 0,0 1 0 0 0,0 0 0 0 0,0 0 32 0 0,0 0 0 0 0,0 0 0 0 0,0 0 0 0 0,0 0 64 0 0,-1-5 64 0 0,1-2-32 0 0,0 1 0 0 0,0 0-96 0 0,-5-2-32 0 0,-2-1 0 0 0,0 1-32 0 0,2 2-480 0 0,1 3-448 0 0,1 0-704 0 0,2 3 608 0 0,-5-1 1056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19890 643 447 0 0,'-5'0'-447'0'0,"-2"-5"447"0"0,-5-2 0 0 0,1-5 0 0 0,0-5 287 0 0,-1 0 4097 0 0,0-2-4128 0 0,18 3 4224 0 0,13 3-4192 0 0,3-1-128 0 0,3 2-32 0 0,3 3-32 0 0,-5-2 0 0 0,0 1-32 0 0,1 2 0 0 0,1-3 0 0 0,2 1-64 0 0,6-3 64 0 0,3 0 0 0 0,0 3-64 0 0,-1-2 0 0 0,-1 1 32 0 0,-2 2-32 0 0,-1 3 0 0 0,0 2 0 0 0,-1 3 0 0 0,0 0 0 0 0,-1-4 0 0 0,1-1 0 0 0,-1 0 32 0 0,1 1-32 0 0,0 2 0 0 0,-1 1 0 0 0,1 1 0 0 0,0 0 0 0 0,0 1 0 0 0,0 0 0 0 0,-1 1 0 0 0,1-1 0 0 0,0 0 0 0 0,0 0 0 0 0,0 0 0 0 0,0 0 0 0 0,-1 1 0 0 0,1-1 0 0 0,0 5 0 0 0,0 1 0 0 0,0 1 0 0 0,-1 3 0 0 0,1 0 0 0 0,0-1 0 0 0,0 3 0 0 0,0-2 0 0 0,-6 4 32 0 0,-1-1-32 0 0,1-3 0 0 0,0-2 0 0 0,3-4 0 0 0,-5 4 32 0 0,0-1-32 0 0,1 0 0 0 0,1-3 0 0 0,3-1 32 0 0,1-1-32 0 0,0-1 0 0 0,2-1 0 0 0,0 5 0 0 0,0 1 0 0 0,0 0 0 0 0,0-1 0 0 0,0-1 0 0 0,0-2 0 0 0,0-1 0 0 0,0 0 0 0 0,0-1 0 0 0,-5 4 0 0 0,-2 3 0 0 0,0-1 0 0 0,2-1 0 0 0,1-1 0 0 0,1-2 0 0 0,2-1 0 0 0,0-1 0 0 0,1 0 0 0 0,0 0 0 0 0,0 0 0 0 0,0 0 0 0 0,5-1 0 0 0,-3 6 0 0 0,-2 2 0 0 0,-2-1 0 0 0,1 0 0 0 0,-1-3 0 0 0,1-1 0 0 0,0 0 0 0 0,0-2 0 0 0,1 0 0 0 0,-6 5 0 0 0,-1 2 32 0 0,6-1-32 0 0,2-1 0 0 0,2-7 32 0 0,0-2 0 0 0,-1-2-32 0 0,0 2 32 0 0,-1 0 192 0 0,-6-4-64 0 0,-1 0-224 0 0,4 1 64 0 0,3 2 0 0 0,7-4 32 0 0,1 0 0 0 0,-5-4 32 0 0,-4 1 0 0 0,-12 2 96 0 0,-14 3-96 0 0,-13 3 64 0 0,-10 1-96 0 0,-6 2 32 0 0,-10 1 0 0 0,-4 0-32 0 0,0 1 32 0 0,1-1-64 0 0,3 6 32 0 0,1 1-32 0 0,2 0 0 0 0,2-2 32 0 0,-1-1-32 0 0,2-2 0 0 0,-1-1 0 0 0,1 5 32 0 0,-6 0-32 0 0,-1 1 0 0 0,0-2 0 0 0,1 3 0 0 0,2 1 0 0 0,-9-2 0 0 0,-3 4 0 0 0,2-1 0 0 0,3-1 0 0 0,3 2 0 0 0,-3 0 0 0 0,2-3 0 0 0,1-2 32 0 0,2 3-32 0 0,2 0 0 0 0,1-2 0 0 0,2-2 32 0 0,0-2-32 0 0,1-1 32 0 0,-6-1-32 0 0,-1-1 32 0 0,-5 0-32 0 0,0 0 0 0 0,1-1 0 0 0,3 1 0 0 0,2 5 32 0 0,2 1-32 0 0,2 1 0 0 0,1-2 0 0 0,1-2 0 0 0,-1 0 0 0 0,1-2 0 0 0,0-1 0 0 0,-1 0 0 0 0,0 0 0 0 0,-4 0 0 0 0,-3-5 0 0 0,1-2 0 0 0,1 0 32 0 0,1 2-32 0 0,2 1 0 0 0,1 2 32 0 0,1 1 0 0 0,0 0-32 0 0,1 1 0 0 0,-1 0 0 0 0,0 1 32 0 0,1-1-32 0 0,-1-5 0 0 0,1-2-32 0 0,-1 1 32 0 0,0 1 0 0 0,0 1 0 0 0,0 2 0 0 0,1 1 0 0 0,-1 0 0 0 0,0 1 0 0 0,0 1 0 0 0,0-1 32 0 0,0 0-32 0 0,1 0 0 0 0,-1 0 0 0 0,0 1 0 0 0,0-1 0 0 0,0 0 0 0 0,1 0 0 0 0,-1 0 0 0 0,0 0 0 0 0,0 0 0 0 0,0 0 0 0 0,1 0 0 0 0,-1 0 0 0 0,0 0-32 0 0,0 0 32 0 0,0-5 0 0 0,6 3 0 0 0,0 2 0 0 0,1 1 0 0 0,-2 1 0 0 0,-1-1 0 0 0,9 0-1952 0 0,7 0 1952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5239 2801 1791 0 0,'0'-5'7296'0'0,"0"-6"-5696"0"0,0-8-1344 0 0,0-4-192 0 0,5 1-64 0 0,12-1-32 0 0,8 4 32 0 0,10 5 0 0 0,14 5 0 0 0,9 4 0 0 0,0 2 0 0 0,-6 3-32 0 0,-5 0 64 0 0,-7 1-32 0 0,-4 0 0 0 0,-4 0 0 0 0,-2 0-32 0 0,-6 4 32 0 0,-2 2 0 0 0,0 0 0 0 0,2-2-32 0 0,1 4 32 0 0,2 0 0 0 0,1-2 0 0 0,7-6 0 0 0,1-4 0 0 0,1-2 0 0 0,-2 1 0 0 0,4 1 0 0 0,0-5 0 0 0,-1 0 0 0 0,-3 1 0 0 0,-1 1 0 0 0,3 2 0 0 0,0 2 0 0 0,0 1 0 0 0,8 1 0 0 0,1 0-32 0 0,-1 0 32 0 0,-4-4 0 0 0,1-3-32 0 0,-1 1 32 0 0,-2 1-32 0 0,1-4 32 0 0,0 0-32 0 0,3 2 32 0 0,0 1-32 0 0,12-3-32 0 0,7-5 64 0 0,-2 0-32 0 0,4-3 32 0 0,-4 2 0 0 0,-1 3 0 0 0,-7 4 0 0 0,-1-3 0 0 0,-5 2 0 0 0,-4 2 0 0 0,-6 2 0 0 0,3 2 0 0 0,9 1 0 0 0,2 2 0 0 0,2 0 0 0 0,-3 0 0 0 0,-4 0 0 0 0,-5 1 0 0 0,-4-1 0 0 0,-3 0-32 0 0,3 1 32 0 0,5-1 0 0 0,6 0 0 0 0,11 0 0 0 0,4 0 0 0 0,-2 0 0 0 0,-6 0 0 0 0,-3 0 0 0 0,-5 0 0 0 0,1 0 0 0 0,-4 0 0 0 0,2 0 0 0 0,-2 0 0 0 0,-4 0 0 0 0,3 0 0 0 0,-2 0 0 0 0,14 0-32 0 0,16 0 32 0 0,13 0-32 0 0,2-6 32 0 0,-8 0 0 0 0,-13-1 0 0 0,-6 2 0 0 0,1 1-32 0 0,-3-3 32 0 0,3-1-32 0 0,-3 1 32 0 0,-1 2 0 0 0,11-4 0 0 0,-1 1 0 0 0,-7 0 0 0 0,-3 3-32 0 0,-5 1 32 0 0,-2 2 0 0 0,-3 2 0 0 0,20-1 0 0 0,5 2 0 0 0,1-1 0 0 0,-8-5 0 0 0,-3-1-32 0 0,-7 0 32 0 0,-8 1 0 0 0,-1 1-32 0 0,-3 2 32 0 0,1 1 0 0 0,4-5 0 0 0,0-1 0 0 0,6 1 0 0 0,0 1 0 0 0,-4 2-32 0 0,-5 1 32 0 0,1 1 0 0 0,-3-5-32 0 0,-3-1 32 0 0,-3 1 0 0 0,8 1 0 0 0,2 2-32 0 0,8-4 32 0 0,5-1 0 0 0,9 1 0 0 0,7-3 0 0 0,-4 0 0 0 0,-3 1 0 0 0,-3 3 0 0 0,-7 2 0 0 0,1-3 0 0 0,-3-1-32 0 0,3 2 32 0 0,-2 1 0 0 0,4 2-32 0 0,2-4 32 0 0,1-1 0 0 0,-6 1 0 0 0,-2 2 0 0 0,0 2 0 0 0,-5 1 0 0 0,0 1 0 0 0,1 1 0 0 0,18 0-32 0 0,1 0 32 0 0,10 1 0 0 0,1-1 0 0 0,-3-5 0 0 0,11-1 0 0 0,-5-1 0 0 0,-2 2 0 0 0,-9 1 0 0 0,-12 2 0 0 0,-2 1-32 0 0,5-5 32 0 0,-3 0 0 0 0,-8-1 0 0 0,-2 2 0 0 0,-5 2 0 0 0,0 1 0 0 0,3-4 0 0 0,-3-1 0 0 0,-4 0-32 0 0,7 2 32 0 0,-1 2 0 0 0,2 1 32 0 0,3 1-32 0 0,13 1 0 0 0,-1 0 0 0 0,-5 0-32 0 0,-4 0 32 0 0,5-5 0 0 0,2-1 0 0 0,-5 0 0 0 0,3 1 0 0 0,1 1 0 0 0,5 2 0 0 0,7 0 0 0 0,1 2 0 0 0,-8 0-32 0 0,1-5 32 0 0,3-1 0 0 0,-5-1 0 0 0,12 2-32 0 0,-3 2 32 0 0,7-4-32 0 0,-1-1 32 0 0,1 1 0 0 0,-8 2 0 0 0,-2 1 0 0 0,-3-3 0 0 0,-7-1 0 0 0,5 2 0 0 0,-4 1 0 0 0,-2 1 0 0 0,-6 2 0 0 0,-3 1 0 0 0,0-4 0 0 0,2-1 0 0 0,1-1 32 0 0,2-2-32 0 0,11-2 32 0 0,0 3-32 0 0,2-3 0 0 0,1 0 0 0 0,-8 2 0 0 0,2 3 0 0 0,-6 2 0 0 0,2-3 0 0 0,-4-1 0 0 0,9 2 0 0 0,-2-4 32 0 0,-7 0-32 0 0,-3 2 0 0 0,20-3 0 0 0,2 0 0 0 0,9 3 0 0 0,-5-4 0 0 0,-11 2 0 0 0,-3 1 0 0 0,-1 3 0 0 0,-3 3 0 0 0,30-4 32 0 0,3-1-64 0 0,7 2 32 0 0,-10 1 0 0 0,-10 2 0 0 0,-8 1 0 0 0,-13 1 0 0 0,-1 1 0 0 0,-5 0 0 0 0,2 0 0 0 0,-7-5 0 0 0,2-1 0 0 0,-3 0 0 0 0,6 1 0 0 0,-1 1 0 0 0,0 2 0 0 0,1 1 0 0 0,-4 0 0 0 0,10 1 0 0 0,0 0 0 0 0,4 1 0 0 0,1-1 0 0 0,-4 0 0 0 0,-4 0 0 0 0,8 0-32 0 0,0 0 32 0 0,7 0 32 0 0,-3 0-32 0 0,2 0 0 0 0,-7 0 0 0 0,-9 0 0 0 0,-3 0 0 0 0,-2 0 0 0 0,-4 0 0 0 0,1 0 0 0 0,-4 0 0 0 0,-3 0 0 0 0,1 0 0 0 0,13 0 0 0 0,3 0 0 0 0,2 0 0 0 0,-5 0 0 0 0,-1 0 0 0 0,10 0 32 0 0,0 0-32 0 0,4 0 0 0 0,-5 0 0 0 0,3 0 32 0 0,-6 0-32 0 0,-7 0 0 0 0,2 0 0 0 0,-3 0 0 0 0,-5 0 0 0 0,-6 0 0 0 0,11-5-32 0 0,1-1 32 0 0,2-1 32 0 0,2 2 0 0 0,6 1-32 0 0,3 2 32 0 0,10 1-32 0 0,-3 0 0 0 0,-3 1 32 0 0,-4 1-32 0 0,-2-6 0 0 0,-8-2 0 0 0,2 1 0 0 0,-3 1 0 0 0,-2 2 0 0 0,1 0 0 0 0,-4 2 0 0 0,0-4 32 0 0,6-2-32 0 0,5 1 0 0 0,-4 1 0 0 0,-7 1 0 0 0,-6 2 0 0 0,5 1 0 0 0,8 1 32 0 0,1 0-32 0 0,0-5 0 0 0,0-2 0 0 0,11 1 0 0 0,-2 1 0 0 0,9 2 32 0 0,-4 1-32 0 0,1 0 0 0 0,-2 2 0 0 0,-2 0 0 0 0,-9 0 0 0 0,-9 0 0 0 0,2 1 0 0 0,-2-1 0 0 0,-1 0 0 0 0,-3 0 0 0 0,5 0-32 0 0,-1 0 32 0 0,6 0 32 0 0,-1 0-32 0 0,-6 0 0 0 0,5 0 32 0 0,2 0-32 0 0,2 0 0 0 0,-4 0 0 0 0,-6 0 0 0 0,-2 0 0 0 0,-3 0 0 0 0,1 0 0 0 0,8 0 64 0 0,-1 0-64 0 0,2 0-32 0 0,-8 5 32 0 0,-3 2 0 0 0,3-1 32 0 0,-3 0 0 0 0,-2 2-32 0 0,-4 1 32 0 0,-3-1 0 0 0,-7-2-32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9261 2480 447 0 0,'-5'0'96'0'0,"-2"5"-224"0"0,-5 1 1024 0 0,0 6-512 0 0,-3 0 896 0 0,1 3-384 0 0,-2-1 512 0 0,-4-3 1088 0 0,2 3-1504 0 0,-1-3-736 0 0,-3-2 704 0 0,-2-3-192 0 0,2 3-512 0 0,11 5 544 0 0,17 4-672 0 0,12 1-32 0 0,9-5 0 0 0,4-3 32 0 0,3-9-32 0 0,0-5 0 0 0,-1-2 0 0 0,0-1 0 0 0,-2-3-64 0 0,0-1 64 0 0,-1 2-64 0 0,0 2 32 0 0,0-4-32 0 0,5 1 32 0 0,1 2-32 0 0,0 1 0 0 0,4-2 0 0 0,0-1 0 0 0,-1 2 0 0 0,-3 2-32 0 0,-7-4 0 0 0,2 0 0 0 0,0 2 0 0 0,0 2 0 0 0,0 1 0 0 0,0-3 0 0 0,-1 0 0 0 0,0 0 0 0 0,5 2 0 0 0,2 2-32 0 0,-1-4 32 0 0,-1-1 0 0 0,-1 2 0 0 0,-2 1 0 0 0,-1 1 0 0 0,-1 2 0 0 0,0 1-32 0 0,-1 1 32 0 0,1 0 0 0 0,-1 0 0 0 0,1 1 0 0 0,0-1 0 0 0,-1 0 0 0 0,1 0-32 0 0,0 1 32 0 0,0-1 0 0 0,-1 0 0 0 0,6 0 0 0 0,2 0 0 0 0,-1 0 0 0 0,-1 5 0 0 0,-1 1 0 0 0,-2 1 0 0 0,-1-2 0 0 0,-1-1 0 0 0,0-2 0 0 0,0-1 0 0 0,-1 0 0 0 0,1-1 0 0 0,-1-1 0 0 0,6 1 0 0 0,1 0 0 0 0,1 0 0 0 0,-2-1 0 0 0,-2 1 0 0 0,4 0 0 0 0,1 0 0 0 0,-1 0 0 0 0,-2 0 0 0 0,-2 0 0 0 0,-1 0 0 0 0,4-5 0 0 0,0-1 0 0 0,1-1 0 0 0,2 2 32 0 0,1 1-32 0 0,-2 2 0 0 0,3-4 0 0 0,5-2 0 0 0,-1 2 32 0 0,-2 1-32 0 0,-4 2 0 0 0,-4 1 0 0 0,-2-4 32 0 0,-2-1-32 0 0,-1 0 32 0 0,-1 2-32 0 0,0 2 0 0 0,1 1 0 0 0,-1 1 32 0 0,0-5-32 0 0,1 0 0 0 0,0 0 32 0 0,-1 1-32 0 0,1 1 0 0 0,0 2 32 0 0,5 1-32 0 0,1-4 0 0 0,1-2 32 0 0,-2 1-32 0 0,-2 1 0 0 0,-1 2 0 0 0,4 0 32 0 0,1 2-32 0 0,0 1 32 0 0,-3 0-32 0 0,10-5 32 0 0,1-1-32 0 0,-1 0 32 0 0,1 1 0 0 0,-1 1-64 0 0,-3 2 64 0 0,-4 1-32 0 0,-3 0 0 0 0,-2 1 32 0 0,-2 0-32 0 0,0 1 32 0 0,4-1 32 0 0,2 0-64 0 0,5 0 0 0 0,0-5 32 0 0,-1-1-32 0 0,2-1 32 0 0,-1 2-32 0 0,-2 1 32 0 0,8-3 0 0 0,5-1 0 0 0,4 1 0 0 0,4 2-32 0 0,-5-4 32 0 0,-6 1-32 0 0,-6 0 0 0 0,-5 3 32 0 0,-5 1-32 0 0,-2-3 0 0 0,-2 0 32 0 0,0 0-32 0 0,0 2 0 0 0,-1 2 32 0 0,1-4-32 0 0,0-1 0 0 0,6 1 32 0 0,1 2-32 0 0,1 2 0 0 0,-2 1 32 0 0,-2-4-32 0 0,-1-1 0 0 0,9 1 0 0 0,3 1 0 0 0,-1-4 0 0 0,-3 1 32 0 0,-3 0-32 0 0,-3 3 0 0 0,-2 1 0 0 0,-1-3 0 0 0,-2-1 32 0 0,1 2-32 0 0,-1 1 0 0 0,0 2 0 0 0,1 1 0 0 0,9-4 0 0 0,4-1 0 0 0,0 0 0 0 0,2 2 0 0 0,-1 2 0 0 0,-3 1 0 0 0,-4 1 0 0 0,3 1 0 0 0,-1-5 32 0 0,-2-2-32 0 0,-2 1 0 0 0,3 1 0 0 0,5 2 0 0 0,1 1 0 0 0,-3 1 0 0 0,-3 0 0 0 0,-2 1 0 0 0,-3 0 0 0 0,-2 1 0 0 0,-6-6 0 0 0,3-2-32 0 0,1 1 64 0 0,2 1-32 0 0,4 1-32 0 0,3 2 32 0 0,-1 1 0 0 0,-1 0 32 0 0,-2 1-32 0 0,-2 0 0 0 0,4 1 0 0 0,1-1 0 0 0,-1 0 0 0 0,-1 0 0 0 0,-2 1 0 0 0,4-1 0 0 0,1 0 0 0 0,8 0 0 0 0,3 0 0 0 0,-3 0 0 0 0,-4 0 0 0 0,-4 0 0 0 0,-3 0 0 0 0,-3 0 0 0 0,-2 0 0 0 0,5 0 0 0 0,1 0 0 0 0,-1 0 0 0 0,-1 0-32 0 0,4 0 32 0 0,1 0 32 0 0,-2 0-64 0 0,4 0 32 0 0,-1 0 0 0 0,3 0 64 0 0,0 0-96 0 0,2 0 64 0 0,-1 0-32 0 0,-3 0 0 0 0,-4 0 0 0 0,-2 0 0 0 0,-3 0-32 0 0,-2 0 32 0 0,0 5 0 0 0,-1 1 0 0 0,0 1 0 0 0,6-2 0 0 0,6-1 0 0 0,1-2 0 0 0,15-1 0 0 0,2 0 0 0 0,-4-1 0 0 0,-1 4-32 0 0,-5 3 32 0 0,-5-1 0 0 0,-6-1 0 0 0,2-1 0 0 0,-2-2 0 0 0,-2-1 0 0 0,-1-1 0 0 0,-3 0 0 0 0,-1 0 0 0 0,4 5 0 0 0,2 1 0 0 0,4 1 0 0 0,0-2 0 0 0,-2-2 32 0 0,-2 0-32 0 0,3-2 0 0 0,-1-1 32 0 0,-1 0-32 0 0,2 0 0 0 0,0 0 0 0 0,-2-1 0 0 0,-2 1 0 0 0,7 0 0 0 0,3 0 0 0 0,7 0 32 0 0,1 5-32 0 0,-4 2 0 0 0,-6-1 0 0 0,0-1 32 0 0,-2-1-32 0 0,-4-2 0 0 0,-2 0 0 0 0,-3-2 0 0 0,3 0 32 0 0,6 0-32 0 0,5 0 0 0 0,1-1 0 0 0,-4 1 0 0 0,-3 0 0 0 0,0 0 32 0 0,0 0-32 0 0,-3 0 0 0 0,2 0 0 0 0,15 0 32 0 0,8 0-32 0 0,-2 0 0 0 0,-5 0 32 0 0,-8 0-32 0 0,-7 0 32 0 0,-6 0-32 0 0,-2 0 32 0 0,-4 0-32 0 0,0 0 0 0 0,0 0 0 0 0,-1 0 0 0 0,1 0 0 0 0,5 0 32 0 0,2 0-32 0 0,0 0 32 0 0,-1 0-32 0 0,-2 0 32 0 0,-1 0-32 0 0,-1 0 32 0 0,0 0-32 0 0,-1 0 32 0 0,-1 0 0 0 0,1 0-32 0 0,-1 0 32 0 0,1 0 32 0 0,0 0 0 0 0,-6 0-64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19462 2433 959 0 0,'-5'-5'64'0'0,"-7"-2"256"0"0,-6 0 416 0 0,-6 2 160 0 0,-3 2 384 0 0,-2 0 96 0 0,3-3 1024 0 0,22-1-608 0 0,17 0-1568 0 0,10 2-32 0 0,8 2-64 0 0,2 1 64 0 0,2 1-128 0 0,-1 1 128 0 0,-1 0-160 0 0,-1 0 128 0 0,0 0-32 0 0,-2 1-96 0 0,0-1 32 0 0,0 0-32 0 0,0 0 0 0 0,-1 0 0 0 0,1 0 0 0 0,0 0-32 0 0,-1 0 32 0 0,1 0 0 0 0,0 0-32 0 0,0 0 32 0 0,0 0-32 0 0,-1 0 32 0 0,1 0-32 0 0,0 0 32 0 0,0 0-32 0 0,0 0 0 0 0,-1 0 32 0 0,1 0-32 0 0,5 0 0 0 0,2 0 0 0 0,-1 0 32 0 0,-1 0-32 0 0,-2 0 0 0 0,5 0 0 0 0,-1 0 0 0 0,0 0 0 0 0,-2 0 32 0 0,3 0-32 0 0,11 0 0 0 0,7 0 0 0 0,-1 0 32 0 0,5 0 0 0 0,-2 0-32 0 0,-6 0 32 0 0,-7 0-32 0 0,-6 0 32 0 0,-5 0-32 0 0,3 0 0 0 0,-1 0 32 0 0,0 0-32 0 0,-3 0 0 0 0,-1 0 32 0 0,0 0-32 0 0,-2 0 0 0 0,0 0 0 0 0,5 5 0 0 0,1 2 32 0 0,0-1-32 0 0,4-1 32 0 0,0-1-32 0 0,3-2 0 0 0,0 0 0 0 0,-3-2 0 0 0,3 0 0 0 0,-2 0 0 0 0,-2 0 32 0 0,2-1-32 0 0,-1 1 0 0 0,-2 0 0 0 0,-2 0 0 0 0,-3 5 32 0 0,-1 2-32 0 0,-2-1 32 0 0,0-1-32 0 0,0-1 32 0 0,-1-2-32 0 0,0-1 0 0 0,6 0 0 0 0,11-1 32 0 0,4 0 0 0 0,3-1 0 0 0,-3 1-32 0 0,1 5 32 0 0,-3 2-32 0 0,0-1 0 0 0,-3-1 32 0 0,-4-1-32 0 0,-4-2 0 0 0,-3-1 32 0 0,2 0 0 0 0,6-1 0 0 0,1 0 0 0 0,-3-1-32 0 0,-2 1 32 0 0,-3 0 32 0 0,-2 0 0 0 0,-2-1-32 0 0,0 1 32 0 0,-2 0-64 0 0,0 5 0 0 0,1 2 0 0 0,-1 0-576 0 0,0-2-2912 0 0,-4 4-352 0 0,-7 0 3840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5240 3883 447 0 0,'-5'0'-224'0'0,"-7"0"768"0"0,-6 0 928 0 0,0-5-320 0 0,-3-2-608 0 0,3-4 2880 0 0,0-1-2880 0 0,2-3 928 0 0,9 0-1088 0 0,16-1-64 0 0,12 1-128 0 0,7-1-96 0 0,3 1 0 0 0,3 4-32 0 0,0 4 0 0 0,-1 2 0 0 0,-1 3 0 0 0,-1 2-32 0 0,0 0 0 0 0,-1 1-32 0 0,0-1 32 0 0,0 1 32 0 0,0-1-64 0 0,-1 1 32 0 0,1-1 0 0 0,0 0-32 0 0,0 0 0 0 0,-1 0 32 0 0,1 0-32 0 0,0 0 0 0 0,0 0 32 0 0,0 0-32 0 0,-6 5 0 0 0,-1 2 0 0 0,1-1 0 0 0,0-1 32 0 0,3-1-32 0 0,0-2 0 0 0,2-1 32 0 0,0 0 0 0 0,1-1-32 0 0,0 0 0 0 0,0-1 0 0 0,0 1 32 0 0,0 0-32 0 0,0 0 0 0 0,0 0 32 0 0,0 0 0 0 0,0 0-32 0 0,-1 0 32 0 0,1-5-32 0 0,0-2 32 0 0,0 0-32 0 0,0 2 0 0 0,-1 2 0 0 0,1 0 32 0 0,0 2-32 0 0,0 1 0 0 0,5-5 0 0 0,1-2 0 0 0,1 1 0 0 0,-2 1 32 0 0,-2 1 0 0 0,-1 2-32 0 0,-1-4 32 0 0,-1-1-32 0 0,0 1 32 0 0,0 1-32 0 0,-1 1 0 0 0,1 2 0 0 0,0 1 0 0 0,-1 1 0 0 0,1-5 0 0 0,5-2 0 0 0,1 1 0 0 0,0 1 0 0 0,-1 2 0 0 0,-1 1 0 0 0,-2 1 0 0 0,-1 0 32 0 0,-1 1-32 0 0,0 0 0 0 0,0 1 0 0 0,-1-1 32 0 0,1 0-32 0 0,0 0 0 0 0,-1 0 0 0 0,1 0 0 0 0,0 0 0 0 0,-1 0 32 0 0,1 0 0 0 0,0 0 0 0 0,0 0-32 0 0,0-5 0 0 0,0-1 32 0 0,-1-1-64 0 0,1 2 32 0 0,0 1 0 0 0,0 2 0 0 0,0 1 0 0 0,-1 0 0 0 0,-4-4 0 0 0,-2-1 0 0 0,1 0 0 0 0,0 1 0 0 0,2 1 0 0 0,2 2 0 0 0,6-4 32 0 0,2-1-32 0 0,0 0 0 0 0,-1 2 0 0 0,-1 2 0 0 0,3 1 0 0 0,1 1 0 0 0,-1 1 0 0 0,-2-5 0 0 0,-1-2 0 0 0,3 1 0 0 0,0 1 0 0 0,0 2 0 0 0,-3 1 0 0 0,0-5 0 0 0,-3 0 0 0 0,0 1 32 0 0,-1 1-32 0 0,0 1 0 0 0,4 2 0 0 0,3 1 0 0 0,-2-4 0 0 0,5-2 0 0 0,0 1 0 0 0,-1 1 0 0 0,-3 2 0 0 0,-2 1 0 0 0,-2 6 0 0 0,-1 2 0 0 0,-1 1 0 0 0,0-2 0 0 0,-1-1 0 0 0,0-1 0 0 0,1-2 0 0 0,-1 0 0 0 0,1-1 0 0 0,5 0 0 0 0,1-1-32 0 0,0 1 32 0 0,-1 0 32 0 0,-1 0-32 0 0,-2-1 0 0 0,-1 1 0 0 0,-1 0 0 0 0,0 0 0 0 0,0 0 0 0 0,-1 0 0 0 0,1 0 0 0 0,-1 0 0 0 0,1 0 32 0 0,0 0-32 0 0,0 0 0 0 0,-1 0 0 0 0,6 0 0 0 0,2 0 0 0 0,-1-5 0 0 0,-1-1 0 0 0,-1-1 0 0 0,-2 2 0 0 0,-1 1 0 0 0,-1 2 0 0 0,0-4 32 0 0,-1-2-32 0 0,1 2 0 0 0,-1 1 0 0 0,1-3 0 0 0,0-1 0 0 0,-1 1 0 0 0,1 3 0 0 0,-5-4 0 0 0,-2 0 0 0 0,0 2 0 0 0,2 2 0 0 0,1 1 32 0 0,2-3-32 0 0,0 0 0 0 0,2 0 0 0 0,-1 2 0 0 0,1 2 0 0 0,-5-4 0 0 0,-1-1 0 0 0,-1 2 0 0 0,2 1 0 0 0,1 1 0 0 0,2-3 0 0 0,1-1 0 0 0,0 2 0 0 0,1 1 0 0 0,0 1 0 0 0,0 2 0 0 0,0 1 0 0 0,0 1 0 0 0,0 0 0 0 0,0 1 0 0 0,0-1 0 0 0,0-5-32 0 0,-1-1 32 0 0,1-1 0 0 0,5 2 32 0 0,2 2-32 0 0,-1 0 0 0 0,-1 2 0 0 0,-2 1 0 0 0,-6 5 0 0 0,-2 2 0 0 0,-2-1 0 0 0,2 0 0 0 0,6-2 0 0 0,3-2 0 0 0,1-1 0 0 0,-1 0 0 0 0,-1-1 0 0 0,0 0 0 0 0,-2 0 0 0 0,-1-1 0 0 0,1 1 0 0 0,3 0 32 0 0,3 0-32 0 0,-1 0 0 0 0,-1 0 0 0 0,-2 0 0 0 0,-1 0 0 0 0,-6-5 0 0 0,-3-2 0 0 0,1 0-32 0 0,0 2 32 0 0,7 2 0 0 0,3 0 0 0 0,1 2 0 0 0,-1 1 0 0 0,0 0 0 0 0,-2 0 0 0 0,-1 0 0 0 0,0 0 0 0 0,-1 1 0 0 0,-6-6 0 0 0,-1-2 0 0 0,1 1 0 0 0,0 1 0 0 0,2 1 0 0 0,6 2 0 0 0,4 0 0 0 0,-1 2 0 0 0,0 0 0 0 0,-1 0 0 0 0,-2 0 0 0 0,0 1 0 0 0,-2-1 0 0 0,0 0 0 0 0,0 0-32 0 0,5 0 32 0 0,1 0 0 0 0,5 0 32 0 0,1 0 0 0 0,-3 0-32 0 0,-1 0 0 0 0,-4 0 0 0 0,-1 0 0 0 0,-2 0 0 0 0,-1 0-32 0 0,0 0 32 0 0,-1 0 0 0 0,0 0 0 0 0,1 0 0 0 0,-1-5 0 0 0,1-2 0 0 0,-1 1 0 0 0,1 1 0 0 0,5 1 0 0 0,2 2 32 0 0,-1 0-32 0 0,-1 2 0 0 0,-2 0 0 0 0,-1 0 0 0 0,0 0-32 0 0,-2 1 32 0 0,0-6 0 0 0,-1-2 0 0 0,1 1 0 0 0,4 1 0 0 0,3 1 0 0 0,-1 2 0 0 0,-1 1 32 0 0,-2-5-32 0 0,-1-1 0 0 0,-1 1 0 0 0,0 1 0 0 0,-2 2 0 0 0,1-4 0 0 0,0-1 0 0 0,-1 1 0 0 0,1 2 0 0 0,-1 2 0 0 0,1 0 0 0 0,0-3 0 0 0,0-1 0 0 0,-1 1 0 0 0,1 1 0 0 0,0 2 0 0 0,0 1 0 0 0,0-4 0 0 0,-1-1 0 0 0,1 0 0 0 0,0 3 0 0 0,0 0 0 0 0,0 2 0 0 0,0 1 0 0 0,-1 1 0 0 0,1 0 0 0 0,0-5 0 0 0,0-1 0 0 0,5 0 0 0 0,1 1 0 0 0,0 1 0 0 0,-1-3 0 0 0,-1-1 0 0 0,-2 1 0 0 0,-1 2 0 0 0,-1 1 0 0 0,0 2 0 0 0,0 1 0 0 0,-1-4 0 0 0,1-2 0 0 0,-1 1 32 0 0,1 1-32 0 0,0 2 0 0 0,0 1 0 0 0,-1 1 0 0 0,1-5 0 0 0,0 0 0 0 0,0 0 0 0 0,0 1 32 0 0,-1 1-32 0 0,1 2 0 0 0,0 1 0 0 0,0 1-32 0 0,0 0 32 0 0,0 0 0 0 0,-1 0 0 0 0,1 0 32 0 0,0 6-32 0 0,0 1 0 0 0,0-1 0 0 0,-1-1-32 0 0,1-1 32 0 0,0-2 0 0 0,0 0 0 0 0,0-2 0 0 0,-1 0 0 0 0,1 0 0 0 0,0 0 0 0 0,0-1 0 0 0,0 1 32 0 0,0 0-32 0 0,-1 0 0 0 0,6 0 0 0 0,2 0 0 0 0,4 0 0 0 0,1 0 0 0 0,-2 0 0 0 0,-3-5 0 0 0,-2-2 0 0 0,-3 1 0 0 0,-1 0 0 0 0,-1 3 0 0 0,0 0 0 0 0,-1 2 0 0 0,1 1 0 0 0,-1 0 0 0 0,-5-5 0 0 0,4-2 0 0 0,2 1 0 0 0,1 1 0 0 0,1 2 0 0 0,-1 1 32 0 0,0 0-32 0 0,-1 2 0 0 0,1 0 0 0 0,-1 0 0 0 0,0 0 0 0 0,-1 1 0 0 0,1-1 0 0 0,0 0 0 0 0,0 0-32 0 0,-1 0 32 0 0,1 0 0 0 0,0 0 0 0 0,0 0 0 0 0,0 0 0 0 0,-1 0 32 0 0,1 0-32 0 0,0 0 0 0 0,0 0 0 0 0,0 0 0 0 0,-1-5 0 0 0,1-2 0 0 0,0 1 0 0 0,0 1 0 0 0,0 1 0 0 0,5 2 0 0 0,1 1 0 0 0,0 0 0 0 0,-1-4 0 0 0,-1-2 0 0 0,-2 1 32 0 0,-1 1-32 0 0,-1 2 0 0 0,0 1 0 0 0,0-4 0 0 0,-1-2 0 0 0,1 2 32 0 0,-1 1-32 0 0,1 2 0 0 0,0 1 0 0 0,-1 1 0 0 0,1 0 0 0 0,0 1 0 0 0,0-4 0 0 0,0-3 0 0 0,0 1 0 0 0,-1 1 0 0 0,1 2 0 0 0,0-5 0 0 0,0 0 0 0 0,0 1 0 0 0,-1 2 0 0 0,1 2 0 0 0,0 1 0 0 0,0-4 0 0 0,0-1 0 0 0,-1 0 0 0 0,1 3 0 0 0,5 0 0 0 0,2 2 0 0 0,-1 1 32 0 0,-1-4-32 0 0,-2-2 0 0 0,0 1 0 0 0,-2 1 0 0 0,-1 2 0 0 0,0 1 0 0 0,-1 1 0 0 0,1 0 0 0 0,-1 1 0 0 0,1 0 0 0 0,0 1 0 0 0,-1-1 32 0 0,1 0-32 0 0,0 0 32 0 0,0 0-32 0 0,0 0 0 0 0,-1 1 0 0 0,1-1 0 0 0,0-1 0 0 0,0 1 0 0 0,5 0 0 0 0,1 0 0 0 0,0 0 0 0 0,5 0 0 0 0,-1 0 0 0 0,3 0 0 0 0,0 0 0 0 0,-2 0 0 0 0,-4 0 32 0 0,-2 0-32 0 0,-3 0 0 0 0,-1 0 0 0 0,-2 0 0 0 0,6 0 32 0 0,1 0-32 0 0,5 6 32 0 0,0 0-32 0 0,-2 1 0 0 0,-1-2 0 0 0,-4-1 0 0 0,-1-2 0 0 0,-2-1 0 0 0,-1 0 0 0 0,-1-1 32 0 0,1-1-32 0 0,-1 1 0 0 0,0 0 0 0 0,1 0 32 0 0,0-1-32 0 0,4 1 0 0 0,3 0 0 0 0,-1 0 0 0 0,-1 0 0 0 0,-1 0 0 0 0,-2 0 0 0 0,-1 0 0 0 0,-1 0 0 0 0,0 0 0 0 0,-6 5 0 0 0,-1 2 0 0 0,0 0 0 0 0,2-2 0 0 0,1-2 0 0 0,1 0 32 0 0,2-2-32 0 0,0-1 0 0 0,1 0 0 0 0,0 0 0 0 0,0 0 32 0 0,0 0-32 0 0,0-1 0 0 0,0 6 0 0 0,0 2 0 0 0,0-1 0 0 0,0-1 0 0 0,-1-1 32 0 0,1-2-32 0 0,0 0 0 0 0,5-2 0 0 0,1 0 0 0 0,1 0 0 0 0,3 0 0 0 0,0-1 0 0 0,-2 1 0 0 0,-1 0 0 0 0,-3 0 0 0 0,-2 5 0 0 0,-1 2 0 0 0,-1-1 32 0 0,-1-1-32 0 0,1-1 0 0 0,-1-2 0 0 0,0-1 0 0 0,1 0 0 0 0,-1-1 32 0 0,1 0-32 0 0,5 0 0 0 0,2-1 0 0 0,-1 1 0 0 0,-1 0 0 0 0,-2 0 0 0 0,-1 0 0 0 0,0 0 0 0 0,-2 0 0 0 0,0 0 0 0 0,-1 5 0 0 0,1 1 0 0 0,-1 1 0 0 0,1-2 0 0 0,5-1 0 0 0,1-2 32 0 0,5-1-32 0 0,1 0 0 0 0,-2-1 0 0 0,-3 0 0 0 0,-2-1 0 0 0,-2 1 0 0 0,3 0-32 0 0,6 0 32 0 0,0 0 0 0 0,-1-1 0 0 0,2 1 32 0 0,5 0-32 0 0,-2 0 0 0 0,2 0 0 0 0,-2 6 0 0 0,-5 0 0 0 0,-3 1 0 0 0,-3-2 0 0 0,-3-1 0 0 0,-1-2 0 0 0,-2-1 0 0 0,0 0 0 0 0,0-1 0 0 0,0-1 0 0 0,1 1 32 0 0,-1 0-32 0 0,1 0 0 0 0,0-1 0 0 0,-1 1 0 0 0,1 0 0 0 0,0 0 0 0 0,0 0 32 0 0,0 5-32 0 0,-1 2 0 0 0,1 0 0 0 0,0-2 0 0 0,0-2 0 0 0,0 0 0 0 0,0-2 0 0 0,-1-6 0 0 0,1-1 0 0 0,0-1 0 0 0,0 2 0 0 0,0 1 0 0 0,-1 1 32 0 0,1 2-64 0 0,0 0 32 0 0,0 1 0 0 0,0 0 0 0 0,0 0 0 0 0,-1 1 32 0 0,1-1-32 0 0,0 0 0 0 0,0 0 0 0 0,0 0 32 0 0,-1 0-32 0 0,1-5 0 0 0,0-1 0 0 0,10-1 0 0 0,3 2 0 0 0,0 1 0 0 0,-3 2 0 0 0,-3 1 0 0 0,-2 0 0 0 0,-3 1 32 0 0,-1 0-32 0 0,4 1 0 0 0,1-1 0 0 0,-1 0 0 0 0,0 0 0 0 0,-2 0 0 0 0,-1 1 0 0 0,-2-1 0 0 0,1 0 0 0 0,-2 0 0 0 0,1 0 0 0 0,0 0 0 0 0,-1 0 0 0 0,1 0 0 0 0,-1 0 0 0 0,6 0 0 0 0,2 0 0 0 0,-1 0 0 0 0,4 0 0 0 0,0 0 0 0 0,-1 0 0 0 0,7 0 32 0 0,2 0-32 0 0,-3 0 0 0 0,-4 0 0 0 0,-4 0 32 0 0,-3 0-32 0 0,-2 0 0 0 0,-2 0 0 0 0,0 0 0 0 0,-1 0 0 0 0,0 0 0 0 0,0 0 0 0 0,0 0 0 0 0,1 0 0 0 0,0 0 0 0 0,-1 0 0 0 0,6 0 0 0 0,2 0 0 0 0,-1 0 0 0 0,9 0 0 0 0,2 0 0 0 0,-2 0 0 0 0,7 0 0 0 0,-1 0 0 0 0,1 0 0 0 0,-3 0 0 0 0,1 0 0 0 0,-4 0 0 0 0,1 0 0 0 0,-3 0 0 0 0,-4 0 0 0 0,2 0 0 0 0,-1 0 0 0 0,-3 5 0 0 0,2 1 0 0 0,0 1 0 0 0,-2-2 0 0 0,2-1 0 0 0,1-2 0 0 0,-3-1 0 0 0,-3 0 0 0 0,4-1 0 0 0,-1-1 0 0 0,-1 1 0 0 0,-2 0 0 0 0,4 0 0 0 0,-1-1 0 0 0,-1 1 0 0 0,-2 0 0 0 0,-2 0 0 0 0,-1 0 0 0 0,-1 0 0 0 0,-1 0 0 0 0,4 0 0 0 0,8 0 0 0 0,5 0 0 0 0,6 0 0 0 0,4 0 0 0 0,-3 0 0 0 0,-6 0 0 0 0,5 0 0 0 0,-2 0 0 0 0,-4 0 0 0 0,-6-5 0 0 0,-4-1 0 0 0,1-1 0 0 0,0 2 32 0 0,-2 1-32 0 0,4 2 0 0 0,-1 1 32 0 0,-1 0-32 0 0,-3 1 0 0 0,4 0 32 0 0,4 1-32 0 0,1-1 0 0 0,-2 0 0 0 0,-4 0 0 0 0,2 0 0 0 0,0 1 0 0 0,-2-1 0 0 0,-3 0 0 0 0,-2 0 0 0 0,-1 0 0 0 0,-2 0 0 0 0,0 0 0 0 0,9 0 0 0 0,4 0 0 0 0,-1 0 0 0 0,3 0 0 0 0,-1 0 0 0 0,-3 5 0 0 0,-4 1 0 0 0,-3 1 0 0 0,-1-2 0 0 0,2-1 0 0 0,2-2 32 0 0,4-1-32 0 0,0 5 0 0 0,-2 0 0 0 0,-2 1 0 0 0,-3-2 32 0 0,-1-2-32 0 0,-3-1 0 0 0,1-1 0 0 0,-2-1 0 0 0,0 0 0 0 0,1 0 0 0 0,9 0 0 0 0,4 0 0 0 0,0-1 0 0 0,-3 1 0 0 0,-3 0 0 0 0,-3 0 32 0 0,-1 0-32 0 0,-3 0 0 0 0,0 0 0 0 0,5 0 0 0 0,1 0 32 0 0,-1 0-32 0 0,0 0 0 0 0,-2 0 0 0 0,-1 0 0 0 0,-1-5 32 0 0,-1-2-32 0 0,0 1 0 0 0,0 1 0 0 0,-1 1 0 0 0,11 2 0 0 0,3 1 0 0 0,-1 0 32 0 0,-2 1-32 0 0,-2 0 0 0 0,-4 1 0 0 0,-2-1 0 0 0,-1 0 32 0 0,-1 0-32 0 0,4-5 0 0 0,2-1 0 0 0,0-1 0 0 0,-1 2 0 0 0,-2 1 32 0 0,-1 2-32 0 0,-1 1 0 0 0,-1 0 0 0 0,0 1 0 0 0,-1 0 0 0 0,1 1 0 0 0,-1-1 0 0 0,1 0 0 0 0,0 0 0 0 0,-1 0 0 0 0,1 1 0 0 0,5-1 0 0 0,2 0 0 0 0,-1 0 0 0 0,-1 0 0 0 0,-2 0 0 0 0,4 0 0 0 0,1 0 0 0 0,-1 0 0 0 0,3 0 0 0 0,0 0 0 0 0,-2 0 0 0 0,-2 0 0 0 0,-2 5 0 0 0,-2 1 0 0 0,-1 1 0 0 0,-1-2 0 0 0,-1-1 0 0 0,0-2 0 0 0,1-1 0 0 0,-1 0 32 0 0,1-1-32 0 0,-1-1 0 0 0,1 1 32 0 0,0 0-32 0 0,0 0 0 0 0,0-1 0 0 0,-1 1 0 0 0,1 0 0 0 0,0 0 32 0 0,0 0-32 0 0,0 0 0 0 0,0 0 0 0 0,-6 5 32 0 0,-1 2-32 0 0,1 0-32 0 0,-5-2 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4821 5394 2527 0 0,'-5'0'288'0'0,"-7"0"736"0"0,-1-5-704 0 0,1 3 2048 0 0,3 13-2112 0 0,3 9-192 0 0,8 6 96 0 0,3 4-64 0 0,6-3 0 0 0,1-2-32 0 0,4-4 192 0 0,4-6-160 0 0,-2-1-32 0 0,2-2-32 0 0,2-4 32 0 0,3-2-32 0 0,2-3 32 0 0,1-2-32 0 0,1-1 0 0 0,1-1 0 0 0,-5 6-32 0 0,-1 1 32 0 0,0 0 0 0 0,1-1 0 0 0,1-2 32 0 0,2-1-32 0 0,0-1-32 0 0,2 0 32 0 0,0-1 0 0 0,0 0-32 0 0,0-1 64 0 0,0 1-64 0 0,0 0 32 0 0,0 0 0 0 0,0 0 0 0 0,0 0 0 0 0,-1 0-32 0 0,6 0 32 0 0,2 0 0 0 0,-1 0 0 0 0,-1 5-32 0 0,-2 1 32 0 0,0 1-32 0 0,-2-2 32 0 0,-1-1 0 0 0,0-2-32 0 0,-1-1 32 0 0,1 0-32 0 0,-1-1 32 0 0,1 0-32 0 0,0-1 32 0 0,-1 1-32 0 0,1 0 32 0 0,0 0-32 0 0,0 0 0 0 0,-1-1 32 0 0,1 1-32 0 0,0 0 0 0 0,0 0 0 0 0,0 0 32 0 0,0 0-32 0 0,-1 0 0 0 0,6 0 0 0 0,2-5 0 0 0,4-1 32 0 0,6-1-32 0 0,0 2 0 0 0,1 1 32 0 0,4 2-32 0 0,-2 1 0 0 0,-5 0 0 0 0,-5 1 0 0 0,-4 1 0 0 0,7-1 0 0 0,6 0 0 0 0,5 0 0 0 0,4 1 0 0 0,-4-1 0 0 0,0 0 0 0 0,1 0 0 0 0,1 0 32 0 0,-4 0-32 0 0,-6 0 0 0 0,5 0 0 0 0,3 0 0 0 0,-2 0 0 0 0,6 0 32 0 0,-3 0-32 0 0,0 0 0 0 0,-5 0 32 0 0,-5 0-32 0 0,-5 0 0 0 0,5 0 0 0 0,0-5 0 0 0,-2-2 0 0 0,12 0 32 0 0,1 2-32 0 0,-3 2 0 0 0,-6 0 0 0 0,-1-3 32 0 0,-3-1-32 0 0,-4 0 32 0 0,2 2 0 0 0,-1 2 0 0 0,-3 1 0 0 0,3 1 0 0 0,0-4-32 0 0,-2-2 32 0 0,-3 1 0 0 0,4 1-32 0 0,-1 1 32 0 0,-1 2-32 0 0,8-4 32 0 0,2-1 0 0 0,-3 1-32 0 0,-3 1 32 0 0,2 1 0 0 0,-2 2-32 0 0,-3-4 32 0 0,3-1 0 0 0,-1 1-32 0 0,-2 1 32 0 0,2 2 0 0 0,0 1-32 0 0,3-5 32 0 0,5 0 32 0 0,3 1-64 0 0,0 1 0 0 0,-6 2 32 0 0,1-4-32 0 0,-2-1 32 0 0,-4 1-32 0 0,1 2 0 0 0,-1 2 32 0 0,-2 1 0 0 0,2-4 0 0 0,0-1-32 0 0,3 0 32 0 0,-1 2-32 0 0,3 2 0 0 0,-1 1 32 0 0,1 1-32 0 0,0 1 32 0 0,0-5-32 0 0,-1-2 0 0 0,2 1 32 0 0,-2 1-32 0 0,-3 2 32 0 0,1 1-32 0 0,-1 1 32 0 0,-3 0-32 0 0,-2 1 0 0 0,2 0 32 0 0,0 1-32 0 0,-1-1 32 0 0,3 0-32 0 0,0 0 32 0 0,-2 0-32 0 0,-2 0 32 0 0,2 0-32 0 0,11 0 32 0 0,2 0-32 0 0,-3 0 0 0 0,5 0 32 0 0,0 0-32 0 0,-5 0 32 0 0,5 0-32 0 0,-2 0 32 0 0,-4 0-32 0 0,0 0 32 0 0,-3 0-32 0 0,6 0 32 0 0,0 0-32 0 0,1 0 0 0 0,3 0 32 0 0,6 0-32 0 0,5 5 32 0 0,-5 2 0 0 0,-3 0-32 0 0,-5-2 0 0 0,-6-2 32 0 0,-7 0-32 0 0,-4-2 0 0 0,-4-1 0 0 0,-1 0 0 0 0,4 0 32 0 0,1 0-32 0 0,0 0 0 0 0,-1-1 0 0 0,-1 1 0 0 0,-1 0 0 0 0,4 0 32 0 0,1 0-32 0 0,-1 0 0 0 0,-1 0 0 0 0,-2 0 32 0 0,4 0-32 0 0,6 0 0 0 0,5 0 0 0 0,0 0 32 0 0,-3 0-32 0 0,1 0 0 0 0,-3 0 0 0 0,-3 0 0 0 0,-3 0 0 0 0,1 0 0 0 0,1 0 32 0 0,-3 0-32 0 0,9 0 32 0 0,2 0-32 0 0,-3 0 0 0 0,2 0 0 0 0,-2 0 32 0 0,-4 0-64 0 0,-3 0 32 0 0,2-5 32 0 0,0-2-32 0 0,3 1 0 0 0,-1 1 0 0 0,4 1 0 0 0,-2 2 0 0 0,-2 1 0 0 0,-4 0 32 0 0,2 1-32 0 0,0 0 0 0 0,9 1 0 0 0,0-1 32 0 0,-2 0-32 0 0,1 0 0 0 0,-3 0 0 0 0,-3 0 0 0 0,-4 0 32 0 0,2 0-32 0 0,0 0 0 0 0,-2 0 0 0 0,2-5 0 0 0,1-1 0 0 0,3-1 32 0 0,-1 2-32 0 0,-2 1 0 0 0,2 2 0 0 0,-1 1 0 0 0,3 0 32 0 0,3 1-32 0 0,0 0 0 0 0,2 1 0 0 0,7-1 32 0 0,-1 0-32 0 0,-4 0 0 0 0,4 1 0 0 0,-2-1 32 0 0,-5 0-32 0 0,0 0 0 0 0,-4-5 0 0 0,1-2 0 0 0,-2 0 32 0 0,2 2-32 0 0,-2 1 0 0 0,2 2 0 0 0,4 1 32 0 0,-2 0-32 0 0,-4 1 0 0 0,2 1 0 0 0,-3-1 32 0 0,-3 0-32 0 0,-3 0 0 0 0,-3 1 32 0 0,-1-1-32 0 0,-2 0 0 0 0,0 0 0 0 0,4 0 32 0 0,2-5-32 0 0,5-2 0 0 0,0 1 32 0 0,-1 0-32 0 0,-3 3 0 0 0,-3 0 0 0 0,-1 2 0 0 0,-2 1 32 0 0,-1 0-32 0 0,0 0 0 0 0,-1 0 0 0 0,0-5 32 0 0,1-1-32 0 0,-1 0 0 0 0,1 0 32 0 0,0 3-32 0 0,-1 1 0 0 0,6-5 0 0 0,2 0 0 0 0,-1 1 0 0 0,4 1 0 0 0,0 1 32 0 0,-1 2-32 0 0,-3 1 0 0 0,-2 1 32 0 0,-2-5-32 0 0,4-2 0 0 0,1 1 0 0 0,-1 1 32 0 0,-2 2-32 0 0,-1 1 0 0 0,-1 1 0 0 0,-1 0 0 0 0,-1 1 32 0 0,0 0-32 0 0,-1 1 0 0 0,1-1 0 0 0,-1 0 0 0 0,1 0 32 0 0,0-5-32 0 0,-1-1 0 0 0,1-1 0 0 0,0 2 0 0 0,5 1 32 0 0,1 2-32 0 0,1 1 0 0 0,3 0 0 0 0,0 1 0 0 0,-2 1 0 0 0,-1-1 0 0 0,-3-5 0 0 0,-2-1 32 0 0,4-1-32 0 0,0 2 0 0 0,0 2 0 0 0,-1 0 0 0 0,-2 2 32 0 0,-1 1-32 0 0,-2 0 0 0 0,1 0 0 0 0,-2 0 32 0 0,1 0-32 0 0,-1 1 0 0 0,1-1 0 0 0,-1 0 32 0 0,1 0-32 0 0,0 0 0 0 0,0 0 0 0 0,-1 0 0 0 0,1 0 32 0 0,0 0-32 0 0,0 0 0 0 0,0 0 0 0 0,10 0 0 0 0,3 0 32 0 0,0 0-32 0 0,-3 0 0 0 0,7 0 32 0 0,1 0-32 0 0,-3 0 0 0 0,-4 0 0 0 0,-4 0 0 0 0,-3 0 0 0 0,-2 0 32 0 0,-2 0-32 0 0,0 0 0 0 0,-1 0 0 0 0,0 0 0 0 0,0 0 0 0 0,5-5 0 0 0,3-2 0 0 0,-1 1 0 0 0,-1 0 0 0 0,-2 3 0 0 0,-1 0 0 0 0,4 2 32 0 0,1 1-32 0 0,0 0 0 0 0,-3 0 0 0 0,5 0 0 0 0,-1 1 0 0 0,-1-1 0 0 0,-1 0 0 0 0,-3 0 32 0 0,-1 0-32 0 0,-1 0 0 0 0,-1 0 0 0 0,-1 0 0 0 0,1 0 0 0 0,-1 0 0 0 0,1 0 0 0 0,-1 0 0 0 0,1 0 0 0 0,10 0 32 0 0,3 0-32 0 0,0 0 0 0 0,-3 0 0 0 0,-3 0 0 0 0,-2 0 0 0 0,-3 0 0 0 0,-1 0 0 0 0,-2 0 0 0 0,6 0 0 0 0,1 5 32 0 0,0 2-32 0 0,-2-1 0 0 0,4-1 0 0 0,1-1 0 0 0,-2-2 0 0 0,-1 0 0 0 0,-3-2-32 0 0,-1 0 32 0 0,-1 0 0 0 0,-1 0 0 0 0,0-1 0 0 0,4 1 32 0 0,2 0-32 0 0,0 0 0 0 0,4 0 0 0 0,0 0 0 0 0,4 0 0 0 0,4 0 0 0 0,-1 0 0 0 0,-4 0 0 0 0,2 0 0 0 0,-2 0 0 0 0,-4 0 0 0 0,-2 0 32 0 0,1 0-32 0 0,1 0 0 0 0,-3 0 0 0 0,-1 0 0 0 0,-2 0 0 0 0,-2 0 0 0 0,5 0 0 0 0,0 0 0 0 0,0 0 0 0 0,-1 0 0 0 0,-2 0 0 0 0,4 0 0 0 0,6 0 0 0 0,0 0 0 0 0,9 0 0 0 0,-1 0 0 0 0,-2 0 0 0 0,-6 0 0 0 0,1 0 0 0 0,-3 5 0 0 0,-2 2 0 0 0,-4-1 0 0 0,-2-1 0 0 0,-2-1 0 0 0,-1-2 0 0 0,10-1 0 0 0,3 0 0 0 0,-1 4 0 0 0,8 2 0 0 0,0-1 0 0 0,2-1 0 0 0,2-2 0 0 0,-3-1 0 0 0,1-1 0 0 0,-5 5 0 0 0,-4 1 0 0 0,0-1 0 0 0,-2-1 32 0 0,-3-2-32 0 0,-3-1 0 0 0,-2-1 0 0 0,-2 5 0 0 0,-1 0 0 0 0,5 1 0 0 0,6-3 0 0 0,1 0 0 0 0,-1 3 0 0 0,-2 1 0 0 0,1-1 32 0 0,0-2-32 0 0,-2-2 0 0 0,-2-1 0 0 0,-3 4 0 0 0,-1 1 0 0 0,-2 0 0 0 0,0-3 0 0 0,4 0 0 0 0,7-2 0 0 0,2-1 0 0 0,8 4 0 0 0,1 2 0 0 0,-3-1 0 0 0,-1-1 0 0 0,-2-2-32 0 0,-5-1 32 0 0,2-1 0 0 0,-3 0-32 0 0,-2-1 32 0 0,-2 0 0 0 0,-3-1 0 0 0,3 1 0 0 0,1 0 0 0 0,-1 0 0 0 0,-2-6 0 0 0,4 0 0 0 0,6-1 0 0 0,0 2 0 0 0,-3 1 0 0 0,-2 2 0 0 0,-4 1 0 0 0,-2 0 0 0 0,-1 1 0 0 0,-2 1 0 0 0,4-1 0 0 0,2 0 0 0 0,0-5 0 0 0,-2-1 32 0 0,-1-1-32 0 0,-1 2 32 0 0,-1 2-32 0 0,-1 0 0 0 0,5 2 0 0 0,2-4 32 0 0,-1-2 32 0 0,3 1-32 0 0,2 1 64 0 0,-3 1 0 0 0,-2 2 0 0 0,3 1 96 0 0,0-4-96 0 0,3-2-32 0 0,0 1 0 0 0,-2 1-32 0 0,-3 2 0 0 0,-3 0 0 0 0,-2 2-32 0 0,-1 1 32 0 0,4 0-32 0 0,1 0 32 0 0,0 1 0 0 0,-2-1-32 0 0,-1 0 0 0 0,4-5 32 0 0,1-2-32 0 0,-2 1 0 0 0,-1 1 32 0 0,-1 1-32 0 0,-3 2 32 0 0,5 1-32 0 0,1 0 0 0 0,-1 1 32 0 0,-1-5-32 0 0,3-1 0 0 0,1 0 0 0 0,3 1 32 0 0,0 1-32 0 0,-2 2 0 0 0,2 1 32 0 0,-1 0-32 0 0,-2-4 0 0 0,7-1 32 0 0,1 0-32 0 0,-2 1 0 0 0,-4 1 32 0 0,-4 2-32 0 0,2 1 0 0 0,-1 1 0 0 0,-1-5 0 0 0,-2-2 0 0 0,7 1 0 0 0,3 1 0 0 0,-1 2 0 0 0,6 0 32 0 0,0 2-32 0 0,2 1 0 0 0,-3 0 0 0 0,-5 0 32 0 0,-4-5-32 0 0,-5-1 0 0 0,-2 0 0 0 0,-3 1 0 0 0,-1 1 0 0 0,0 2 0 0 0,0 0 0 0 0,5 2 0 0 0,7 0 0 0 0,2 0 0 0 0,3 0 0 0 0,-1 1 0 0 0,-2-1 0 0 0,-5 0 0 0 0,2 0 32 0 0,5 0-32 0 0,-1 0 0 0 0,2 0 32 0 0,-1-5-32 0 0,-3-2 0 0 0,-4 1 0 0 0,-4 1 32 0 0,-2 1-32 0 0,-1 2 0 0 0,-1 1 0 0 0,-1 0 0 0 0,0 1 0 0 0,0 0 0 0 0,0 1 0 0 0,1-1 0 0 0,-1 0 0 0 0,1 0 0 0 0,0 0 32 0 0,5 0-32 0 0,1 0 0 0 0,1 0 0 0 0,-2 0 0 0 0,-2 0 0 0 0,-1 0 0 0 0,-1 0 32 0 0,0 0-32 0 0,-2 0 0 0 0,6 0 0 0 0,1 0 0 0 0,0 0 0 0 0,-1 0 0 0 0,-2 6 0 0 0,-1 0 0 0 0,-1 1 32 0 0,0-2-32 0 0,-1-1 0 0 0,-1-2 0 0 0,1-1 0 0 0,-1 0 0 0 0,1-1 0 0 0,-1-1 32 0 0,1 1-32 0 0,0 0-32 0 0,0 0 32 0 0,0-1 0 0 0,-1 1 32 0 0,1 0-32 0 0,0 0 0 0 0,0 0 0 0 0,0 0 0 0 0,-1 0 0 0 0,1 0 0 0 0,0 0 0 0 0,0 0 0 0 0,0 0 0 0 0,5 0 0 0 0,1 0 0 0 0,5 0 0 0 0,6 0 32 0 0,0 0-32 0 0,-3 0 0 0 0,-4 0 0 0 0,-4 0 0 0 0,-3 0 0 0 0,4 0 0 0 0,-1 0 0 0 0,0 0 0 0 0,-2 0 0 0 0,4 0 0 0 0,0 0 0 0 0,-1 0 0 0 0,-1 0 32 0 0,2 0-32 0 0,1 0 0 0 0,-2 0 0 0 0,-2 0 0 0 0,3 0 0 0 0,1 0 0 0 0,-2 0 0 0 0,-2 0 0 0 0,-2 0 0 0 0,-1 0 0 0 0,-1 0 0 0 0,-1 0 0 0 0,4 5 0 0 0,3 2 0 0 0,-2-1 0 0 0,0 0 0 0 0,-2-3 32 0 0,-1 0-32 0 0,-1-2 0 0 0,5-1 0 0 0,0 0 0 0 0,5 0 32 0 0,1 0-32 0 0,-3 0 0 0 0,9-1 0 0 0,0 1 0 0 0,-3 0 0 0 0,-4 5 0 0 0,-3 2 0 0 0,-4-1 0 0 0,-2-1 0 0 0,-2-1 0 0 0,-1-2 0 0 0,0 0 0 0 0,0-2 0 0 0,1 0 0 0 0,4 0 0 0 0,2 0 32 0 0,0-1-32 0 0,-1 1 0 0 0,9 5 0 0 0,1 2 0 0 0,-1-1 0 0 0,2-1 0 0 0,-2-1 0 0 0,-3-2 0 0 0,1-1 0 0 0,4 5 0 0 0,-1 1 0 0 0,7-1 0 0 0,0-1 32 0 0,-4-2-32 0 0,-5-1 0 0 0,0-1 0 0 0,-1 0 0 0 0,-4-1 0 0 0,7 5 0 0 0,1 1 0 0 0,-2 0 0 0 0,2-1 0 0 0,-2-1 0 0 0,-4-2 0 0 0,-3-1 0 0 0,2 0 0 0 0,9-1 0 0 0,3-1 0 0 0,-4 6 0 0 0,-4 2 0 0 0,-4-1 0 0 0,-4-1 0 0 0,-2-2 0 0 0,-3 0 0 0 0,-1-2 0 0 0,0-1 0 0 0,0 0 32 0 0,0 0-32 0 0,1 5 0 0 0,4 1 0 0 0,2 1 0 0 0,1-2 0 0 0,-2-2 0 0 0,3-1 32 0 0,1 0-32 0 0,-2 3 0 0 0,4 2 0 0 0,-1-1 0 0 0,-1-1 0 0 0,-3-1 0 0 0,-3-2 0 0 0,-1-1 0 0 0,-1-1 32 0 0,-1 5-32 0 0,-1 2 0 0 0,1-1 0 0 0,-1-1 0 0 0,0-2 32 0 0,1-1-32 0 0,0-1 0 0 0,9 0 0 0 0,5-1 32 0 0,-2 0-32 0 0,4-1 0 0 0,-2 1 32 0 0,-4 0-32 0 0,3 0 0 0 0,-2 0 0 0 0,-2 0 32 0 0,2 0-32 0 0,-1 0 0 0 0,-2 0 0 0 0,-3 5 0 0 0,-1 1 0 0 0,-3 1 32 0 0,0-2-32 0 0,-2-1 0 0 0,1-2 0 0 0,-1-1 0 0 0,1 0 0 0 0,-1-1 32 0 0,1-1-32 0 0,-1 1 32 0 0,1 0-32 0 0,0 0 32 0 0,0-1-32 0 0,-1 1 32 0 0,1 0-32 0 0,0 0 32 0 0,0 0-32 0 0,0 0 32 0 0,0 0-32 0 0,-1-5 0 0 0,1-1 32 0 0,0-1 0 0 0,0 2 0 0 0,0 1-32 0 0,-1 2 32 0 0,1-4 0 0 0,0-2-32 0 0,0 2 32 0 0,0 1 0 0 0,0 2-32 0 0,-11 1-4480 0 0,-13 1 3360 0 0,-7 5 1152 0 0,-10 3-992 0 0,-1 0 960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4680 5954 2303 0 0,'-5'-5'736'0'0,"-2"-7"4576"0"0,6-1-5280 0 0,12 1 64 0 0,11 3-32 0 0,0-2-32 0 0,2 1-32 0 0,2 2 32 0 0,2 2 0 0 0,1 8 0 0 0,1 3-32 0 0,0 1 32 0 0,0-1-32 0 0,0-1 0 0 0,0-1 0 0 0,0-2 0 0 0,0 0 32 0 0,0 0-32 0 0,0-2 32 0 0,0 1-32 0 0,-1 5 0 0 0,1 2 0 0 0,0-1 0 0 0,0-1 0 0 0,0 4 0 0 0,-1 0 0 0 0,1-2 0 0 0,0 4 0 0 0,0-1 0 0 0,0-1 32 0 0,-6 2-32 0 0,0 0 0 0 0,-1-3 0 0 0,2 3 0 0 0,1 0 0 0 0,1 2 0 0 0,2 0 0 0 0,0-3 32 0 0,1-3-32 0 0,-5 3 0 0 0,-2-1 0 0 0,1-2 0 0 0,1-2 0 0 0,1-2 0 0 0,2-1 32 0 0,0-1-32 0 0,2-1 0 0 0,-1 0 0 0 0,2-1 0 0 0,-1 1 0 0 0,0-1 0 0 0,0 1 32 0 0,0 0-32 0 0,0 0 0 0 0,-1-5 0 0 0,1-2 0 0 0,0 1 0 0 0,0 1 0 0 0,0 1 0 0 0,0 2 32 0 0,-1-5-32 0 0,1 0 0 0 0,0 1 0 0 0,0 1 32 0 0,0 1-32 0 0,-1-3 0 0 0,1 0 0 0 0,0 0 32 0 0,0 2-32 0 0,0-4 32 0 0,-1 0-32 0 0,1 2 32 0 0,0 2-32 0 0,0 1 32 0 0,0 2-32 0 0,-1 1 0 0 0,1 1 32 0 0,0 0-32 0 0,0-4 32 0 0,0-3 0 0 0,0 1-32 0 0,4 1 96 0 0,3 2-96 0 0,-1 0 32 0 0,-1 2 0 0 0,-1 1 0 0 0,3 0 0 0 0,6 0 32 0 0,-5-5-32 0 0,-3-1 0 0 0,-3-1-32 0 0,-2 2 0 0 0,0 2 32 0 0,-1 1 0 0 0,-1 0-32 0 0,1 2 0 0 0,1-5 64 0 0,-1-2-64 0 0,1 1 32 0 0,-1 1-32 0 0,1 2 0 0 0,0 1 32 0 0,0 1-32 0 0,0 0 0 0 0,0 1 32 0 0,-1 0-32 0 0,1 1 0 0 0,0-1 32 0 0,0 0-32 0 0,0 0 32 0 0,0 0-32 0 0,-1 0 32 0 0,1 0-32 0 0,0 0 0 0 0,5 0 32 0 0,1 0-32 0 0,1 0 0 0 0,-2 0 32 0 0,-2 0-32 0 0,-1 0 0 0 0,-1 0 32 0 0,0 0-32 0 0,-2 0 0 0 0,1-5 32 0 0,0-1-32 0 0,-1-1 0 0 0,1 2 32 0 0,4 1-32 0 0,3 2 0 0 0,-1 1 0 0 0,4 0 32 0 0,0 1-32 0 0,-1 0 32 0 0,2 1-32 0 0,0-1 32 0 0,-3 0-32 0 0,-2 0 32 0 0,-2 1-32 0 0,-2-1 32 0 0,-1 0-32 0 0,-2 0 0 0 0,1 0 32 0 0,-1 0-32 0 0,0 0 0 0 0,1 0 0 0 0,4 0 32 0 0,8 0-32 0 0,1 0 32 0 0,-2 0-32 0 0,-2 0 0 0 0,-3 0 32 0 0,-3 0-32 0 0,-1 0 32 0 0,-2 0-32 0 0,0 0 32 0 0,-1-5-32 0 0,5-2 32 0 0,2 0-32 0 0,0 2 32 0 0,-1 1-32 0 0,-2 2 32 0 0,-1 1 0 0 0,-1 0-32 0 0,5 1 32 0 0,0 1-32 0 0,0-1 32 0 0,4-5 0 0 0,0-1 0 0 0,-2-1 0 0 0,3 2-32 0 0,0 2 32 0 0,-3 0 0 0 0,4 2 0 0 0,-2 1-32 0 0,3 0 64 0 0,0 0-64 0 0,7 0 64 0 0,5 0 0 0 0,4-4-64 0 0,2-3 32 0 0,0 1 0 0 0,1 1 0 0 0,-6 1 0 0 0,-7 2-32 0 0,-7 0 32 0 0,0 2-32 0 0,-3-5 32 0 0,-2-2-32 0 0,-3 1 32 0 0,3 1-32 0 0,6 2 32 0 0,5 1 0 0 0,0 0-32 0 0,-4 2 0 0 0,7 0 32 0 0,-1 0-32 0 0,-4 1 32 0 0,-4-1-32 0 0,-5 0 0 0 0,2-5 32 0 0,0-2-32 0 0,-3 1 0 0 0,4 1 32 0 0,-1 1-32 0 0,-1 2 0 0 0,-3 1 0 0 0,-2 0 32 0 0,9 6-32 0 0,2 2 0 0 0,4 0 32 0 0,4-2-32 0 0,3-1 0 0 0,-3-1 32 0 0,-4-2-32 0 0,-7 5 0 0 0,-4 0 0 0 0,-4 1 0 0 0,-2-2 0 0 0,4-2 0 0 0,1-1 0 0 0,-1 4 0 0 0,4 1 32 0 0,0 0-32 0 0,-1-2 0 0 0,-2-2 32 0 0,3-1-32 0 0,0-1 0 0 0,-2-1 0 0 0,-2 0 0 0 0,-1 0 0 0 0,-3 0 32 0 0,0-1-32 0 0,-1 1 0 0 0,-1 0 0 0 0,1 0 32 0 0,-1 0-32 0 0,1-5 0 0 0,-1-2 0 0 0,6 1 0 0 0,2 0 0 0 0,-1 3 0 0 0,-1 1 0 0 0,-2-5 32 0 0,-1 0-32 0 0,-1 1 0 0 0,0 1 0 0 0,-1 1 32 0 0,-1 2-32 0 0,1-4 0 0 0,-1-1 0 0 0,6 1 0 0 0,6 1 0 0 0,2 1 32 0 0,4-3-32 0 0,-2 0 0 0 0,2 0 0 0 0,-1 2 32 0 0,-5 1-32 0 0,-3 2 0 0 0,-3 1 0 0 0,2 1 32 0 0,0 0-32 0 0,4 1 0 0 0,0-1-32 0 0,-2 0 32 0 0,-2 0-32 0 0,-3 1 32 0 0,-2-1 32 0 0,-1 0-32 0 0,-1 0 0 0 0,5 0 0 0 0,1 0 0 0 0,-1 0 32 0 0,0 0 0 0 0,3 0-32 0 0,1 0 0 0 0,-2 0 0 0 0,-1 0 0 0 0,-3 0 0 0 0,-1 0 0 0 0,-1 0 0 0 0,4 0 32 0 0,1 0-32 0 0,0 0 0 0 0,-1 0 0 0 0,-2 0 0 0 0,-1 0 0 0 0,4 0 32 0 0,1 0-32 0 0,-1 0 0 0 0,9 0 0 0 0,2 0 32 0 0,-3 0-32 0 0,-3 0 0 0 0,2 0 0 0 0,-2 0 0 0 0,-3 0 0 0 0,3 0 0 0 0,-1 0 0 0 0,3-5 0 0 0,4-2 0 0 0,0 0 32 0 0,1 2-32 0 0,-2 2 0 0 0,-3 0 0 0 0,0 2 0 0 0,-2-4 0 0 0,-2-2 0 0 0,-4 1 0 0 0,-1 1 0 0 0,2 1 0 0 0,1 2 0 0 0,-1-4 0 0 0,4-1 0 0 0,-1 1 0 0 0,9 1 0 0 0,2 1 0 0 0,1 2 0 0 0,4 1 32 0 0,1 1-32 0 0,-3 0 0 0 0,-6-5 0 0 0,0-1 0 0 0,-4 0 0 0 0,-4 1 0 0 0,2 1 0 0 0,-1 2 0 0 0,3 1 0 0 0,-1-5 0 0 0,2-1 0 0 0,4 1 0 0 0,0 1 0 0 0,0 2 0 0 0,-2-4 0 0 0,2-1 0 0 0,7 1 0 0 0,-1 2 32 0 0,-4-4-32 0 0,0 1 0 0 0,-4 0 0 0 0,0 3 0 0 0,-2 1 0 0 0,1 2 0 0 0,-1 1 0 0 0,1 1 0 0 0,-2 0 0 0 0,2 1 0 0 0,-1-1 0 0 0,2 1 32 0 0,-3-1-32 0 0,-2 0 0 0 0,6 0 0 0 0,6 0 0 0 0,-2 0 0 0 0,-3 0 0 0 0,-1 0 0 0 0,-3 0 0 0 0,-4 0 0 0 0,2 0 0 0 0,3 5 0 0 0,0 2 0 0 0,2-1 0 0 0,8-1 0 0 0,0-1 0 0 0,-5-2 0 0 0,5 5 32 0 0,-2 0-32 0 0,-5-1 0 0 0,-5-1 0 0 0,-6-1 0 0 0,2-2 0 0 0,-1-1 0 0 0,-2-1 0 0 0,8 5 0 0 0,2 2 32 0 0,-2-1-32 0 0,-3-1 0 0 0,-4-2 0 0 0,-3-1 0 0 0,13-1-32 0 0,4 0 32 0 0,-3-1 0 0 0,-3-1 0 0 0,-5 1 0 0 0,1 5 0 0 0,-1 2 0 0 0,-3-1 0 0 0,-2-1 0 0 0,3-1 0 0 0,0-2 0 0 0,-1-1 32 0 0,-2-1-32 0 0,-2 1 0 0 0,-2-2 0 0 0,0 1 0 0 0,9 0 0 0 0,3 5 0 0 0,-1 1 0 0 0,-2 1 0 0 0,7-2 0 0 0,1-2 0 0 0,-3 0 0 0 0,1-2 0 0 0,-2-1 0 0 0,-4 0 0 0 0,2 0 0 0 0,-1 0 0 0 0,-3 0 0 0 0,2-1 0 0 0,0 1 0 0 0,-2 0 32 0 0,-2 0-32 0 0,7 0 0 0 0,2-5 0 0 0,-1-2 0 0 0,1 1 0 0 0,-1 1 0 0 0,-4 1 0 0 0,2 2 0 0 0,-1 0 0 0 0,-3 2 0 0 0,3 0 0 0 0,-1 0 0 0 0,3 0 0 0 0,-1 1 0 0 0,3-1 0 0 0,-1 0 0 0 0,-4 0 0 0 0,3 0 0 0 0,8 0 32 0 0,1 0-32 0 0,-3 0 0 0 0,-6-5 0 0 0,-4-2 0 0 0,1 1 0 0 0,-1 1 0 0 0,-2 1 0 0 0,2 2 0 0 0,1 1 0 0 0,2 0 0 0 0,1 1 0 0 0,1 0 0 0 0,5 1 0 0 0,-1-1 0 0 0,0-5 0 0 0,-1-1 0 0 0,-5-1 0 0 0,1 2 0 0 0,-1 1 0 0 0,-4 2 0 0 0,8 1 32 0 0,6 0-32 0 0,-2 1 0 0 0,3 1 0 0 0,-5-1 0 0 0,1-5 0 0 0,-3-1 0 0 0,1-1 0 0 0,-3 2 0 0 0,2 2 0 0 0,-3 0 0 0 0,3 2 0 0 0,2 1 0 0 0,9 0 0 0 0,0 0 0 0 0,-5 0-32 0 0,-1 0 32 0 0,-4 1 0 0 0,-5-1 32 0 0,0 0-32 0 0,-1 0 0 0 0,2 0 0 0 0,-2 0 32 0 0,4 0-32 0 0,3 0 0 0 0,-1 0 0 0 0,1 0 0 0 0,4 0 0 0 0,2 0 0 0 0,-3 5 0 0 0,0 2 0 0 0,2-1 0 0 0,-4-1 0 0 0,1-1 0 0 0,1-2 0 0 0,3-6 0 0 0,-3-2 0 0 0,0 0 0 0 0,1 0 0 0 0,-3 2 0 0 0,1 2 0 0 0,1 0 0 0 0,-2 2 0 0 0,0 0 32 0 0,-3 0-32 0 0,1 0 0 0 0,7 0 0 0 0,0 6 0 0 0,-4 0 0 0 0,0 1 0 0 0,-5-2 0 0 0,-3-1 0 0 0,-5-2 0 0 0,1-1 0 0 0,1 0 0 0 0,2-1 32 0 0,0 0-32 0 0,3-1 0 0 0,0 1 0 0 0,-4 0 0 0 0,-3 5 0 0 0,3 1 0 0 0,-1 1 0 0 0,-2-2 0 0 0,3-1 0 0 0,0-2 0 0 0,-3-1 0 0 0,4 0 0 0 0,-1-1 0 0 0,-1 0 64 0 0,-4 4-96 0 0,-1 3 32 0 0,-2-1 0 0 0,-2-1 0 0 0,0-1 0 0 0,0-2 0 0 0,4-1-32 0 0,2-1 32 0 0,0 1 0 0 0,-1-2 0 0 0,3 1 0 0 0,1-5 0 0 0,-2-2 0 0 0,-1 0 32 0 0,-3 2-32 0 0,4 1 0 0 0,1 2 0 0 0,-2 1 0 0 0,-1 0 0 0 0,-2 1 0 0 0,-1 0 0 0 0,-1 1 0 0 0,-1-1 0 0 0,-1 0 0 0 0,1 0 0 0 0,-1 0 0 0 0,1 0 0 0 0,-6 6 0 0 0,-1 0 32 0 0,1 1-32 0 0,0-2 32 0 0,2-1 0 0 0,2 3-32 0 0,0 1 64 0 0,2-1-32 0 0,0-2 32 0 0,-5 4-64 0 0,-2-1 32 0 0,1 0 32 0 0,0 2-32 0 0,3 0 96 0 0,5-6-96 0 0,4-5 0 0 0,5-2 0 0 0,0-5-32 0 0,0-1 0 0 0,-4 0 0 0 0,-7-3 0 0 0,-4 1 0 0 0,-1 2 0 0 0,0 2 0 0 0,1 3 0 0 0,1 2 0 0 0,1 1 0 0 0,1 1 0 0 0,-5-5 0 0 0,-1-1 0 0 0,1 0 0 0 0,1 1 0 0 0,1 2 0 0 0,2 1 0 0 0,0 1 0 0 0,2 0 0 0 0,-5-4 0 0 0,-2-1 0 0 0,0-1 0 0 0,2 3 0 0 0,2 0 0 0 0,0-3 0 0 0,2-1 0 0 0,0 1 0 0 0,1 2 0 0 0,0 2 0 0 0,0 0 0 0 0,0-3 0 0 0,6-1 0 0 0,0 1 0 0 0,1 1 0 0 0,-2 2 0 0 0,3 1 0 0 0,-4-4 0 0 0,-3-1 0 0 0,-2 0 0 0 0,-1 3-32 0 0,5 0 32 0 0,3 2 0 0 0,4 1 0 0 0,6-4 0 0 0,0-2 0 0 0,8 1 0 0 0,-1 1 0 0 0,-4 2 0 0 0,0 1 0 0 0,-3 0 0 0 0,-5 2 0 0 0,6 0 0 0 0,5 0 0 0 0,4-4 0 0 0,8-3 0 0 0,8 1 0 0 0,7 1 0 0 0,5 1 0 0 0,4 7 0 0 0,-3 3 0 0 0,4 0 0 0 0,-3-1 0 0 0,-11-1 0 0 0,-3 3 0 0 0,-3 2 0 0 0,1 3 32 0 0,4 0-32 0 0,5-2 0 0 0,-6 2 0 0 0,-5-1 0 0 0,-4-2 0 0 0,-8-2 0 0 0,-4 2 32 0 0,-5-1-32 0 0,5-1 0 0 0,8 4 32 0 0,10-1-32 0 0,2 3 32 0 0,0 0-32 0 0,2-3 32 0 0,0-3-32 0 0,-4-3 0 0 0,-3 4 0 0 0,2 0 32 0 0,0-2-32 0 0,-2-1 32 0 0,3 3-32 0 0,9 0 32 0 0,7 0 0 0 0,5-3-32 0 0,0-1 32 0 0,7-3 0 0 0,6 5 0 0 0,6 1 0 0 0,-11 0-32 0 0,-2-3 32 0 0,-2 0 0 0 0,-12-2 0 0 0,-1-1 0 0 0,-3-1-32 0 0,0 5 32 0 0,-3 2-32 0 0,-5-1 32 0 0,11-1 0 0 0,2-2-32 0 0,-9-1 0 0 0,-1 4 32 0 0,-9 2-32 0 0,-10-2 32 0 0,-4-1-32 0 0,-6-2 0 0 0,-5-1 32 0 0,0-1-32 0 0,9 5 32 0 0,1 0 0 0 0,2 1-32 0 0,-2-3 0 0 0,0 0 32 0 0,-4-2-32 0 0,-4-1 32 0 0,1-1 0 0 0,-2 5 0 0 0,8 2-32 0 0,0-1 32 0 0,-4-1-32 0 0,-3-2 32 0 0,1 0-32 0 0,-2-2 32 0 0,-3-1-32 0 0,2 0 32 0 0,0 0-32 0 0,-2 0 32 0 0,-3-1-32 0 0,-2 1 0 0 0,-1 0 0 0 0,-2 0 32 0 0,0 0-32 0 0,0 0 0 0 0,-1 0 32 0 0,0 0-32 0 0,1 0 0 0 0,-1 0-352 0 0,-4 0 352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9T02:58:09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4684 6244 2015 0 0,'-6'-5'608'0'0,"0"-7"608"0"0,-6-1-864 0 0,0-4 4736 0 0,-3 1-4896 0 0,1-1 1728 0 0,13 7-1408 0 0,11 5-512 0 0,10 3 32 0 0,6 8 0 0 0,4 2 0 0 0,2 0 0 0 0,0-2-32 0 0,0-1 0 0 0,0-2 32 0 0,-1-1-32 0 0,0-1 0 0 0,-1-1 32 0 0,0 5-32 0 0,0 1 0 0 0,0 0 32 0 0,-1-1-32 0 0,1-2 0 0 0,0 0 0 0 0,0-2 0 0 0,-1-1 0 0 0,6 0 32 0 0,2 0-32 0 0,-1 0 0 0 0,-1-6 32 0 0,-2-1-32 0 0,0 1 0 0 0,-2 1 0 0 0,-1 1 0 0 0,0 2 0 0 0,-1 0 32 0 0,1 2-32 0 0,-1 0 0 0 0,1 0 0 0 0,0 0 0 0 0,-1 1 0 0 0,1-1 32 0 0,0 0-32 0 0,0 0 0 0 0,-1 0 0 0 0,1 0 0 0 0,0 0 0 0 0,0-5 0 0 0,0-2 32 0 0,0 1-32 0 0,-1 1 0 0 0,1 1 0 0 0,0 2 0 0 0,0 1 0 0 0,0-5 0 0 0,-1-1 0 0 0,1 1 0 0 0,0 1 0 0 0,0 2 0 0 0,0 1 0 0 0,0 1 0 0 0,-1 0 0 0 0,1 1 32 0 0,0 1-32 0 0,0-1 0 0 0,0 0 32 0 0,-1 0-32 0 0,-4-5 0 0 0,-2-1 0 0 0,1-1 0 0 0,0 2 0 0 0,2 2 0 0 0,2 0 32 0 0,0 2-32 0 0,2 1 32 0 0,0-1-32 0 0,0 2 0 0 0,5-1-32 0 0,2 5-1632 0 0,-6 2 1664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D5FDB-61DF-4FAB-A11B-53246BB0DB5D}" type="datetimeFigureOut"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4381-E707-4DD2-A881-FF0A37D576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>
                <a:ea typeface="Calibri"/>
                <a:cs typeface="Calibri"/>
              </a:rPr>
              <a:t>Bonjour et bienvenu a tous! </a:t>
            </a:r>
            <a:endParaRPr lang="en-US">
              <a:ea typeface="Calibri"/>
              <a:cs typeface="Calibri"/>
            </a:endParaRPr>
          </a:p>
          <a:p>
            <a:r>
              <a:rPr lang="fr-FR" b="1" err="1">
                <a:ea typeface="Calibri"/>
                <a:cs typeface="Calibri"/>
              </a:rPr>
              <a:t>We'll</a:t>
            </a:r>
            <a:r>
              <a:rPr lang="fr-FR" b="1" dirty="0">
                <a:ea typeface="Calibri"/>
                <a:cs typeface="Calibri"/>
              </a:rPr>
              <a:t> </a:t>
            </a:r>
            <a:r>
              <a:rPr lang="fr-FR" b="1" err="1">
                <a:ea typeface="Calibri"/>
                <a:cs typeface="Calibri"/>
              </a:rPr>
              <a:t>be</a:t>
            </a:r>
            <a:r>
              <a:rPr lang="fr-FR" b="1" dirty="0">
                <a:ea typeface="Calibri"/>
                <a:cs typeface="Calibri"/>
              </a:rPr>
              <a:t> </a:t>
            </a:r>
            <a:r>
              <a:rPr lang="fr-FR" b="1" err="1">
                <a:ea typeface="Calibri"/>
                <a:cs typeface="Calibri"/>
              </a:rPr>
              <a:t>talking</a:t>
            </a:r>
            <a:r>
              <a:rPr lang="fr-FR" b="1" dirty="0">
                <a:ea typeface="Calibri"/>
                <a:cs typeface="Calibri"/>
              </a:rPr>
              <a:t> about... </a:t>
            </a:r>
            <a:endParaRPr lang="fr-FR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fr-FR" b="1" dirty="0">
                <a:ea typeface="Calibri"/>
                <a:cs typeface="Calibri"/>
              </a:rPr>
              <a:t>How I </a:t>
            </a:r>
            <a:r>
              <a:rPr lang="fr-FR" b="1" err="1">
                <a:ea typeface="Calibri"/>
                <a:cs typeface="Calibri"/>
              </a:rPr>
              <a:t>constructed</a:t>
            </a:r>
            <a:r>
              <a:rPr lang="fr-FR" b="1" dirty="0">
                <a:ea typeface="Calibri"/>
                <a:cs typeface="Calibri"/>
              </a:rPr>
              <a:t> </a:t>
            </a:r>
            <a:r>
              <a:rPr lang="fr-FR" b="1" err="1">
                <a:ea typeface="Calibri"/>
                <a:cs typeface="Calibri"/>
              </a:rPr>
              <a:t>my</a:t>
            </a:r>
            <a:r>
              <a:rPr lang="fr-FR" b="1" dirty="0">
                <a:ea typeface="Calibri"/>
                <a:cs typeface="Calibri"/>
              </a:rPr>
              <a:t> </a:t>
            </a:r>
            <a:r>
              <a:rPr lang="fr-FR" b="1" err="1">
                <a:ea typeface="Calibri"/>
                <a:cs typeface="Calibri"/>
              </a:rPr>
              <a:t>project</a:t>
            </a:r>
            <a:r>
              <a:rPr lang="fr-FR" b="1" dirty="0">
                <a:ea typeface="Calibri"/>
                <a:cs typeface="Calibri"/>
              </a:rPr>
              <a:t> to </a:t>
            </a:r>
            <a:r>
              <a:rPr lang="fr-FR" b="1" err="1">
                <a:ea typeface="Calibri"/>
                <a:cs typeface="Calibri"/>
              </a:rPr>
              <a:t>promote</a:t>
            </a:r>
            <a:r>
              <a:rPr lang="fr-FR" b="1" dirty="0">
                <a:ea typeface="Calibri"/>
                <a:cs typeface="Calibri"/>
              </a:rPr>
              <a:t> the archives </a:t>
            </a:r>
            <a:endParaRPr lang="fr-FR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fr-FR" b="1" err="1">
                <a:ea typeface="Calibri"/>
                <a:cs typeface="Calibri"/>
              </a:rPr>
              <a:t>Some</a:t>
            </a:r>
            <a:r>
              <a:rPr lang="fr-FR" b="1" dirty="0">
                <a:ea typeface="Calibri"/>
                <a:cs typeface="Calibri"/>
              </a:rPr>
              <a:t> of </a:t>
            </a:r>
            <a:r>
              <a:rPr lang="fr-FR" b="1" err="1">
                <a:ea typeface="Calibri"/>
                <a:cs typeface="Calibri"/>
              </a:rPr>
              <a:t>my</a:t>
            </a:r>
            <a:r>
              <a:rPr lang="fr-FR" b="1" dirty="0">
                <a:ea typeface="Calibri"/>
                <a:cs typeface="Calibri"/>
              </a:rPr>
              <a:t> </a:t>
            </a:r>
            <a:r>
              <a:rPr lang="fr-FR" b="1" err="1">
                <a:ea typeface="Calibri"/>
                <a:cs typeface="Calibri"/>
              </a:rPr>
              <a:t>favourite</a:t>
            </a:r>
            <a:r>
              <a:rPr lang="fr-FR" b="1" dirty="0">
                <a:ea typeface="Calibri"/>
                <a:cs typeface="Calibri"/>
              </a:rPr>
              <a:t> stories </a:t>
            </a:r>
            <a:r>
              <a:rPr lang="fr-FR" b="1" err="1">
                <a:ea typeface="Calibri"/>
                <a:cs typeface="Calibri"/>
              </a:rPr>
              <a:t>from</a:t>
            </a:r>
            <a:r>
              <a:rPr lang="fr-FR" b="1" dirty="0">
                <a:ea typeface="Calibri"/>
                <a:cs typeface="Calibri"/>
              </a:rPr>
              <a:t> the podcast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fr-FR" b="1" dirty="0">
                <a:ea typeface="Calibri"/>
                <a:cs typeface="Calibri"/>
              </a:rPr>
              <a:t>The links of the stories to </a:t>
            </a:r>
            <a:r>
              <a:rPr lang="fr-FR" b="1" err="1">
                <a:ea typeface="Calibri"/>
                <a:cs typeface="Calibri"/>
              </a:rPr>
              <a:t>linguistic</a:t>
            </a:r>
            <a:r>
              <a:rPr lang="fr-FR" b="1" dirty="0">
                <a:ea typeface="Calibri"/>
                <a:cs typeface="Calibri"/>
              </a:rPr>
              <a:t> </a:t>
            </a:r>
            <a:r>
              <a:rPr lang="fr-FR" b="1" err="1">
                <a:ea typeface="Calibri"/>
                <a:cs typeface="Calibri"/>
              </a:rPr>
              <a:t>hybridity</a:t>
            </a:r>
            <a:r>
              <a:rPr lang="fr-FR" b="1" dirty="0">
                <a:ea typeface="Calibri"/>
                <a:cs typeface="Calibri"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4381-E707-4DD2-A881-FF0A37D576D3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4381-E707-4DD2-A881-FF0A37D576D3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7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finish this slide by saying: </a:t>
            </a:r>
            <a:endParaRPr lang="en-US"/>
          </a:p>
          <a:p>
            <a:r>
              <a:rPr lang="en-US" dirty="0"/>
              <a:t>I'm now going to share with you some of my </a:t>
            </a:r>
            <a:r>
              <a:rPr lang="en-US" dirty="0" err="1"/>
              <a:t>favourite</a:t>
            </a:r>
            <a:r>
              <a:rPr lang="en-US" dirty="0"/>
              <a:t> stories from the podcast, which I'll tell in French, and then examine their theoretical implications in English.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4381-E707-4DD2-A881-FF0A37D576D3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9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2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customXml" Target="../ink/ink6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8.png"/><Relationship Id="rId24" Type="http://schemas.openxmlformats.org/officeDocument/2006/relationships/customXml" Target="../ink/ink12.xm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" Type="http://schemas.openxmlformats.org/officeDocument/2006/relationships/customXml" Target="../ink/ink2.xml"/><Relationship Id="rId9" Type="http://schemas.openxmlformats.org/officeDocument/2006/relationships/image" Target="../media/image1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6.png"/><Relationship Id="rId30" Type="http://schemas.openxmlformats.org/officeDocument/2006/relationships/customXml" Target="../ink/ink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n Overview of Indian Diaspora in South Africa - Diplomatist">
            <a:extLst>
              <a:ext uri="{FF2B5EF4-FFF2-40B4-BE49-F238E27FC236}">
                <a16:creationId xmlns:a16="http://schemas.microsoft.com/office/drawing/2014/main" id="{7D679A59-6422-AE89-B4E4-53B9CBC6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CBAEB9-6FB3-033E-A305-A38801631BF8}"/>
              </a:ext>
            </a:extLst>
          </p:cNvPr>
          <p:cNvSpPr>
            <a:spLocks noGrp="1"/>
          </p:cNvSpPr>
          <p:nvPr/>
        </p:nvSpPr>
        <p:spPr>
          <a:xfrm>
            <a:off x="1524000" y="1345386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>
                <a:solidFill>
                  <a:srgbClr val="FFFFFF"/>
                </a:solidFill>
              </a:rPr>
              <a:t>Diaspora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35D026A-EBCB-A2C0-FACF-4322BA41494C}"/>
              </a:ext>
            </a:extLst>
          </p:cNvPr>
          <p:cNvSpPr>
            <a:spLocks noGrp="1"/>
          </p:cNvSpPr>
          <p:nvPr/>
        </p:nvSpPr>
        <p:spPr>
          <a:xfrm>
            <a:off x="2713463" y="5023624"/>
            <a:ext cx="6923049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FFFFFF"/>
                </a:solidFill>
              </a:rPr>
              <a:t>Promoting the multilingual archives of Australia to the next generation of linguists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etter&#10;&#10;Description automatically generated">
            <a:extLst>
              <a:ext uri="{FF2B5EF4-FFF2-40B4-BE49-F238E27FC236}">
                <a16:creationId xmlns:a16="http://schemas.microsoft.com/office/drawing/2014/main" id="{6E73D929-88F6-5D0E-F2E9-018E5B8D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1" y="2181"/>
            <a:ext cx="11428909" cy="342418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0476656-8A06-031A-C3E3-E438DE595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4957"/>
            <a:ext cx="10693830" cy="34377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90567B-764D-4B75-C950-4A22499B3030}"/>
                  </a:ext>
                </a:extLst>
              </p14:cNvPr>
              <p14:cNvContentPartPr/>
              <p14:nvPr/>
            </p14:nvContentPartPr>
            <p14:xfrm>
              <a:off x="10562476" y="80056"/>
              <a:ext cx="1110433" cy="12968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90567B-764D-4B75-C950-4A22499B30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8502" y="-27715"/>
                <a:ext cx="1218022" cy="344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51D9F3-E472-B320-7782-31D5FC7D82A7}"/>
                  </a:ext>
                </a:extLst>
              </p14:cNvPr>
              <p14:cNvContentPartPr/>
              <p14:nvPr/>
            </p14:nvContentPartPr>
            <p14:xfrm>
              <a:off x="1357647" y="348355"/>
              <a:ext cx="6750354" cy="44047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51D9F3-E472-B320-7782-31D5FC7D82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4010" y="240843"/>
                <a:ext cx="6857988" cy="65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CD77AC2-59D0-45F3-7E43-165F9656AED5}"/>
                  </a:ext>
                </a:extLst>
              </p14:cNvPr>
              <p14:cNvContentPartPr/>
              <p14:nvPr/>
            </p14:nvContentPartPr>
            <p14:xfrm>
              <a:off x="3673005" y="605924"/>
              <a:ext cx="3972643" cy="24494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CD77AC2-59D0-45F3-7E43-165F9656AE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9009" y="498020"/>
                <a:ext cx="4080274" cy="460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2A1006A-E722-6F67-F473-606B4D04A066}"/>
                  </a:ext>
                </a:extLst>
              </p14:cNvPr>
              <p14:cNvContentPartPr/>
              <p14:nvPr/>
            </p14:nvContentPartPr>
            <p14:xfrm>
              <a:off x="9923679" y="831254"/>
              <a:ext cx="1355978" cy="4753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2A1006A-E722-6F67-F473-606B4D04A0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69699" y="724390"/>
                <a:ext cx="1463578" cy="261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36A24C7-1783-76EA-F6C8-294FD21C6007}"/>
                  </a:ext>
                </a:extLst>
              </p14:cNvPr>
              <p14:cNvContentPartPr/>
              <p14:nvPr/>
            </p14:nvContentPartPr>
            <p14:xfrm>
              <a:off x="1277535" y="1024482"/>
              <a:ext cx="9590121" cy="429757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36A24C7-1783-76EA-F6C8-294FD21C600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23537" y="916593"/>
                <a:ext cx="9697758" cy="64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1EFCE5-4289-1996-42E2-AC598EFF9C7C}"/>
                  </a:ext>
                </a:extLst>
              </p14:cNvPr>
              <p14:cNvContentPartPr/>
              <p14:nvPr/>
            </p14:nvContentPartPr>
            <p14:xfrm>
              <a:off x="1068997" y="2451883"/>
              <a:ext cx="10666088" cy="226317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1EFCE5-4289-1996-42E2-AC598EFF9C7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4999" y="2344113"/>
                <a:ext cx="10773724" cy="441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53A836-CA1A-C221-ECEE-5601CDBBE900}"/>
                  </a:ext>
                </a:extLst>
              </p14:cNvPr>
              <p14:cNvContentPartPr/>
              <p14:nvPr/>
            </p14:nvContentPartPr>
            <p14:xfrm>
              <a:off x="1009468" y="2667973"/>
              <a:ext cx="10371051" cy="257262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53A836-CA1A-C221-ECEE-5601CDBBE9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5829" y="2560182"/>
                <a:ext cx="10478689" cy="472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5F7EC0-83A0-025A-FC75-A1DAAD5DC089}"/>
                  </a:ext>
                </a:extLst>
              </p14:cNvPr>
              <p14:cNvContentPartPr/>
              <p14:nvPr/>
            </p14:nvContentPartPr>
            <p14:xfrm>
              <a:off x="979781" y="3095832"/>
              <a:ext cx="780233" cy="5412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5F7EC0-83A0-025A-FC75-A1DAAD5DC08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6158" y="2988299"/>
                <a:ext cx="887839" cy="268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F930CF-8497-4D37-C709-0BA918EC5D86}"/>
                  </a:ext>
                </a:extLst>
              </p14:cNvPr>
              <p14:cNvContentPartPr/>
              <p14:nvPr/>
            </p14:nvContentPartPr>
            <p14:xfrm>
              <a:off x="338069" y="3536324"/>
              <a:ext cx="10226635" cy="71095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F930CF-8497-4D37-C709-0BA918EC5D8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4070" y="3428386"/>
                <a:ext cx="10334272" cy="926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B4EECB-1F01-5B8B-193E-6E54610785A9}"/>
                  </a:ext>
                </a:extLst>
              </p14:cNvPr>
              <p14:cNvContentPartPr/>
              <p14:nvPr/>
            </p14:nvContentPartPr>
            <p14:xfrm>
              <a:off x="348802" y="3761704"/>
              <a:ext cx="7097099" cy="605293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B4EECB-1F01-5B8B-193E-6E54610785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164" y="3654104"/>
                <a:ext cx="7204734" cy="82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29B0B0-003F-ADE3-6252-3FD60389D7FB}"/>
                  </a:ext>
                </a:extLst>
              </p14:cNvPr>
              <p14:cNvContentPartPr/>
              <p14:nvPr/>
            </p14:nvContentPartPr>
            <p14:xfrm>
              <a:off x="3428709" y="5171126"/>
              <a:ext cx="6369886" cy="46859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29B0B0-003F-ADE3-6252-3FD60389D7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5072" y="5063237"/>
                <a:ext cx="6477521" cy="68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70F118-6896-282C-2760-F4F6F80FF532}"/>
                  </a:ext>
                </a:extLst>
              </p14:cNvPr>
              <p14:cNvContentPartPr/>
              <p14:nvPr/>
            </p14:nvContentPartPr>
            <p14:xfrm>
              <a:off x="177084" y="5060324"/>
              <a:ext cx="1879615" cy="252049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70F118-6896-282C-2760-F4F6F80FF5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093" y="4952817"/>
                <a:ext cx="1987238" cy="46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A32883C-CAA2-501A-D38A-216E513333AA}"/>
                  </a:ext>
                </a:extLst>
              </p14:cNvPr>
              <p14:cNvContentPartPr/>
              <p14:nvPr/>
            </p14:nvContentPartPr>
            <p14:xfrm>
              <a:off x="8709338" y="5775142"/>
              <a:ext cx="1008668" cy="141919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A32883C-CAA2-501A-D38A-216E513333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55360" y="5667715"/>
                <a:ext cx="1116264" cy="357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5EC3A6-238E-2C4C-BAE0-C54671C8D189}"/>
                  </a:ext>
                </a:extLst>
              </p14:cNvPr>
              <p14:cNvContentPartPr/>
              <p14:nvPr/>
            </p14:nvContentPartPr>
            <p14:xfrm>
              <a:off x="164738" y="5232042"/>
              <a:ext cx="3820691" cy="483406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5EC3A6-238E-2C4C-BAE0-C54671C8D18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0743" y="5124139"/>
                <a:ext cx="3928321" cy="6988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62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F645C-A943-B444-A588-F3B19160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3048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/>
              <a:t>Story 2: the de </a:t>
            </a:r>
            <a:r>
              <a:rPr lang="en-US" dirty="0" err="1"/>
              <a:t>Villentroy</a:t>
            </a:r>
            <a:r>
              <a:rPr lang="en-US" dirty="0"/>
              <a:t>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ECA0-DD63-7874-9FC6-5EFB53B8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78706"/>
            <a:ext cx="5112788" cy="3949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Arial"/>
                <a:cs typeface="Arial"/>
              </a:rPr>
              <a:t>Now, we’re going to discuss a French family, de </a:t>
            </a:r>
            <a:r>
              <a:rPr lang="en-US" sz="2000" i="1" dirty="0" err="1">
                <a:latin typeface="Arial"/>
                <a:cs typeface="Arial"/>
              </a:rPr>
              <a:t>Villentroy</a:t>
            </a:r>
            <a:r>
              <a:rPr lang="en-US" sz="2000" i="1" dirty="0">
                <a:latin typeface="Arial"/>
                <a:cs typeface="Arial"/>
              </a:rPr>
              <a:t>, which emigrated from France at the end of the 19th century; and their archives stretch from the 1880s to the 1980s. </a:t>
            </a:r>
          </a:p>
          <a:p>
            <a:pPr marL="0" indent="0">
              <a:buNone/>
            </a:pPr>
            <a:r>
              <a:rPr lang="en-US" sz="2000" i="1" dirty="0" err="1">
                <a:latin typeface="Arial"/>
                <a:cs typeface="Arial"/>
              </a:rPr>
              <a:t>Mr</a:t>
            </a:r>
            <a:r>
              <a:rPr lang="en-US" sz="2000" i="1" dirty="0">
                <a:latin typeface="Arial"/>
                <a:cs typeface="Arial"/>
              </a:rPr>
              <a:t> Albert de </a:t>
            </a:r>
            <a:r>
              <a:rPr lang="en-US" sz="2000" i="1" dirty="0" err="1">
                <a:latin typeface="Arial"/>
                <a:cs typeface="Arial"/>
              </a:rPr>
              <a:t>Villentroy</a:t>
            </a:r>
            <a:r>
              <a:rPr lang="en-US" sz="2000" i="1" dirty="0">
                <a:latin typeface="Arial"/>
                <a:cs typeface="Arial"/>
              </a:rPr>
              <a:t> was a well-respected member of his community in Sydney - he was a photographer, and at the same time an able businessman - and it’s clear that many mourned his passing, as we have the postcards which his wife made to thank all his friends and family for the condolences they’d sent her. </a:t>
            </a:r>
            <a:endParaRPr lang="en-US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holding a bowl&#10;&#10;Description automatically generated with medium confidence">
            <a:extLst>
              <a:ext uri="{FF2B5EF4-FFF2-40B4-BE49-F238E27FC236}">
                <a16:creationId xmlns:a16="http://schemas.microsoft.com/office/drawing/2014/main" id="{1B1F2C8C-C8C8-1098-4013-30F27989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holding a postcard with a boat on the water&#10;&#10;Description automatically generated">
            <a:extLst>
              <a:ext uri="{FF2B5EF4-FFF2-40B4-BE49-F238E27FC236}">
                <a16:creationId xmlns:a16="http://schemas.microsoft.com/office/drawing/2014/main" id="{D9898039-83E7-584A-6660-7BF3684B72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02" r="16818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414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F645C-A943-B444-A588-F3B19160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Story 2: the de Villentroy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ECA0-DD63-7874-9FC6-5EFB53B8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6732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i="1" dirty="0">
                <a:latin typeface="Arial"/>
                <a:cs typeface="Arial"/>
              </a:rPr>
              <a:t>The story continues with Marie de </a:t>
            </a:r>
            <a:r>
              <a:rPr lang="en-US" sz="2000" i="1" dirty="0" err="1">
                <a:latin typeface="Arial"/>
                <a:cs typeface="Arial"/>
              </a:rPr>
              <a:t>Villentroy</a:t>
            </a:r>
            <a:r>
              <a:rPr lang="en-US" sz="2000" i="1" dirty="0">
                <a:latin typeface="Arial"/>
                <a:cs typeface="Arial"/>
              </a:rPr>
              <a:t>, Albert's daughter, who featured in his photo "Young Australia" (see right) and ran a French café before her marriage to Joseph Launay, a former baker and decorated sailor from WWII. Besides his medal and some correspondence between them, we also have letters confirming his acceptance as a permanent resident in Australia in January 1949. </a:t>
            </a:r>
            <a:endParaRPr lang="en-US" sz="2000"/>
          </a:p>
          <a:p>
            <a:pPr marL="0" indent="0">
              <a:buNone/>
            </a:pPr>
            <a:r>
              <a:rPr lang="en-US" sz="2000" i="1" dirty="0">
                <a:latin typeface="Arial"/>
                <a:cs typeface="Arial"/>
              </a:rPr>
              <a:t>This is just a snapshot of the journey all immigrants would have experienced, coming to Australia in this period. </a:t>
            </a:r>
            <a:endParaRPr lang="en-US" sz="2000"/>
          </a:p>
        </p:txBody>
      </p:sp>
      <p:pic>
        <p:nvPicPr>
          <p:cNvPr id="4" name="Picture 3" descr="A person holding a flag&#10;&#10;Description automatically generated">
            <a:extLst>
              <a:ext uri="{FF2B5EF4-FFF2-40B4-BE49-F238E27FC236}">
                <a16:creationId xmlns:a16="http://schemas.microsoft.com/office/drawing/2014/main" id="{7F865CD7-1D96-86F4-92C2-14F447AA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0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1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B1393994-FDE4-34AF-64A8-40DEC684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0" r="18981" b="2"/>
          <a:stretch/>
        </p:blipFill>
        <p:spPr>
          <a:xfrm rot="5400000">
            <a:off x="284264" y="594656"/>
            <a:ext cx="5743618" cy="5668684"/>
          </a:xfrm>
          <a:prstGeom prst="rect">
            <a:avLst/>
          </a:prstGeom>
        </p:spPr>
      </p:pic>
      <p:pic>
        <p:nvPicPr>
          <p:cNvPr id="2" name="Picture 1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6863FA82-BE23-F2A1-91DF-3DA5372D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090" b="-2"/>
          <a:stretch/>
        </p:blipFill>
        <p:spPr>
          <a:xfrm rot="5400000">
            <a:off x="6161012" y="591551"/>
            <a:ext cx="5743618" cy="56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cument with a medal&#10;&#10;Description automatically generated">
            <a:extLst>
              <a:ext uri="{FF2B5EF4-FFF2-40B4-BE49-F238E27FC236}">
                <a16:creationId xmlns:a16="http://schemas.microsoft.com/office/drawing/2014/main" id="{047C21D0-7E24-090B-B0B6-4294A870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63" y="0"/>
            <a:ext cx="5493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card&#10;&#10;Description automatically generated">
            <a:extLst>
              <a:ext uri="{FF2B5EF4-FFF2-40B4-BE49-F238E27FC236}">
                <a16:creationId xmlns:a16="http://schemas.microsoft.com/office/drawing/2014/main" id="{8DCB8575-BDC0-DA6E-4748-41E9126D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31" y="914400"/>
            <a:ext cx="7644337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stick and smiling&#10;&#10;Description automatically generated">
            <a:extLst>
              <a:ext uri="{FF2B5EF4-FFF2-40B4-BE49-F238E27FC236}">
                <a16:creationId xmlns:a16="http://schemas.microsoft.com/office/drawing/2014/main" id="{E292F0B1-A95A-3802-8C9A-0A98AC05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82" y="914400"/>
            <a:ext cx="3627236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8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F9B3C-BFF9-FC52-1058-E963A138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My pitch to listeners </a:t>
            </a:r>
          </a:p>
        </p:txBody>
      </p:sp>
      <p:pic>
        <p:nvPicPr>
          <p:cNvPr id="5" name="Picture 4" descr="A stack of papers with a picture of a person&#10;&#10;Description automatically generated">
            <a:extLst>
              <a:ext uri="{FF2B5EF4-FFF2-40B4-BE49-F238E27FC236}">
                <a16:creationId xmlns:a16="http://schemas.microsoft.com/office/drawing/2014/main" id="{5DEF7DB2-08CE-1BB4-F56B-30202CAA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7160" y="675513"/>
            <a:ext cx="4087368" cy="3065526"/>
          </a:xfrm>
          <a:prstGeom prst="rect">
            <a:avLst/>
          </a:prstGeom>
        </p:spPr>
      </p:pic>
      <p:pic>
        <p:nvPicPr>
          <p:cNvPr id="3" name="Picture 2" descr="A piece of newspaper with black text&#10;&#10;Description automatically generated">
            <a:extLst>
              <a:ext uri="{FF2B5EF4-FFF2-40B4-BE49-F238E27FC236}">
                <a16:creationId xmlns:a16="http://schemas.microsoft.com/office/drawing/2014/main" id="{C959408D-A5B2-F5B5-C6E2-E75FD9CE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59936" y="675513"/>
            <a:ext cx="4087368" cy="3065526"/>
          </a:xfrm>
          <a:prstGeom prst="rect">
            <a:avLst/>
          </a:prstGeom>
        </p:spPr>
      </p:pic>
      <p:pic>
        <p:nvPicPr>
          <p:cNvPr id="4" name="Picture 3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01D1FC54-03CF-DB5A-46FF-17CDF5DA6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4" y="604173"/>
            <a:ext cx="3758184" cy="3208205"/>
          </a:xfrm>
          <a:prstGeom prst="rect">
            <a:avLst/>
          </a:prstGeom>
        </p:spPr>
      </p:pic>
      <p:sp>
        <p:nvSpPr>
          <p:cNvPr id="45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A66CC-9E82-1C8C-D702-E952E1FA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full episode! 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8036500-1EF7-2012-29CB-71735C27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erson sitting at a desk in a library&#10;&#10;Description automatically generated">
            <a:extLst>
              <a:ext uri="{FF2B5EF4-FFF2-40B4-BE49-F238E27FC236}">
                <a16:creationId xmlns:a16="http://schemas.microsoft.com/office/drawing/2014/main" id="{2A129731-7D2C-9077-9196-1F8DFD1B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0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12A92-3A3A-5A42-26A5-85A107FD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284" y="1582939"/>
            <a:ext cx="260627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My project</a:t>
            </a:r>
          </a:p>
        </p:txBody>
      </p:sp>
    </p:spTree>
    <p:extLst>
      <p:ext uri="{BB962C8B-B14F-4D97-AF65-F5344CB8AC3E}">
        <p14:creationId xmlns:p14="http://schemas.microsoft.com/office/powerpoint/2010/main" val="143275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E6864-14A5-A04F-79CF-B49F8649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The podcast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RODE PodMic Dynamic Podcasting Microphone (Black) PODMIC B&amp;H">
            <a:extLst>
              <a:ext uri="{FF2B5EF4-FFF2-40B4-BE49-F238E27FC236}">
                <a16:creationId xmlns:a16="http://schemas.microsoft.com/office/drawing/2014/main" id="{07A17819-A135-56BE-2213-2F4D9BADA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C1651-2BF1-1292-E089-5525ED2D25D9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Diaspora: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c'est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votre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podcast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hebdomadaire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sur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l’Australie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multiculturelle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où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nous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discutons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la 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cuisine fusion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et de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l’apprentissage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des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langues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étrangères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ainsi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que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l’évolution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des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modèles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de migration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Australie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et du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rôle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économique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qu’on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joue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dans la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région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Asie-Pacifique. 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9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B667-AEB7-3534-2798-974535BA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captions</a:t>
            </a:r>
          </a:p>
        </p:txBody>
      </p:sp>
      <p:pic>
        <p:nvPicPr>
          <p:cNvPr id="6" name="Picture 5" descr="A large ship in the water&#10;&#10;Description automatically generated">
            <a:extLst>
              <a:ext uri="{FF2B5EF4-FFF2-40B4-BE49-F238E27FC236}">
                <a16:creationId xmlns:a16="http://schemas.microsoft.com/office/drawing/2014/main" id="{3361E889-63BF-65B0-27A1-101F0B58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1" r="1100" b="-229"/>
          <a:stretch/>
        </p:blipFill>
        <p:spPr>
          <a:xfrm>
            <a:off x="1624840" y="1695727"/>
            <a:ext cx="8942234" cy="4818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D634A9-EC2E-E367-EFF6-C56F3F3F0B21}"/>
                  </a:ext>
                </a:extLst>
              </p14:cNvPr>
              <p14:cNvContentPartPr/>
              <p14:nvPr/>
            </p14:nvContentPartPr>
            <p14:xfrm>
              <a:off x="7756454" y="3797165"/>
              <a:ext cx="2987536" cy="271234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D634A9-EC2E-E367-EFF6-C56F3F3F0B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2822" y="3689175"/>
                <a:ext cx="3095159" cy="29279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467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piece of paper&#10;&#10;Description automatically generated">
            <a:extLst>
              <a:ext uri="{FF2B5EF4-FFF2-40B4-BE49-F238E27FC236}">
                <a16:creationId xmlns:a16="http://schemas.microsoft.com/office/drawing/2014/main" id="{EB2032E2-B86B-BE33-7C92-BCB0E50E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8062"/>
            <a:ext cx="11277600" cy="4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2C2978CA-F711-055A-FDDC-FFC0608B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6" y="1329320"/>
            <a:ext cx="11572067" cy="2094173"/>
          </a:xfrm>
          <a:prstGeom prst="rect">
            <a:avLst/>
          </a:prstGeom>
        </p:spPr>
      </p:pic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75E61A81-69AD-09A5-BE8B-599932E830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627"/>
          <a:stretch/>
        </p:blipFill>
        <p:spPr>
          <a:xfrm>
            <a:off x="306738" y="3754158"/>
            <a:ext cx="11572066" cy="15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5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3A4C-C1FC-0EDA-D7ED-7052751F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AU" dirty="0"/>
              <a:t>favourite</a:t>
            </a:r>
            <a:r>
              <a:rPr lang="en-US" dirty="0"/>
              <a:t> stories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C0B9-9D09-2452-E7FC-438F0A8D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304"/>
            <a:ext cx="10515600" cy="4131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The Fischl couple: </a:t>
            </a:r>
            <a:r>
              <a:rPr lang="en-US" dirty="0"/>
              <a:t>English, French, Czech and German </a:t>
            </a:r>
          </a:p>
          <a:p>
            <a:pPr marL="0" indent="0">
              <a:buNone/>
            </a:pPr>
            <a:r>
              <a:rPr lang="en-US" dirty="0"/>
              <a:t>1952-1980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The de </a:t>
            </a:r>
            <a:r>
              <a:rPr lang="en-US" b="1" dirty="0" err="1"/>
              <a:t>Villentroy</a:t>
            </a:r>
            <a:r>
              <a:rPr lang="en-US" b="1" dirty="0"/>
              <a:t> family: </a:t>
            </a:r>
            <a:r>
              <a:rPr lang="en-US" dirty="0"/>
              <a:t>English and French </a:t>
            </a:r>
          </a:p>
          <a:p>
            <a:pPr marL="0" indent="0">
              <a:buNone/>
            </a:pPr>
            <a:r>
              <a:rPr lang="en-US" dirty="0"/>
              <a:t>1880-1980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Told in French with English captions! </a:t>
            </a:r>
          </a:p>
        </p:txBody>
      </p:sp>
    </p:spTree>
    <p:extLst>
      <p:ext uri="{BB962C8B-B14F-4D97-AF65-F5344CB8AC3E}">
        <p14:creationId xmlns:p14="http://schemas.microsoft.com/office/powerpoint/2010/main" val="224308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5EAF-E647-B2B4-2CDF-8AABEB18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0" y="502020"/>
            <a:ext cx="5734953" cy="1642970"/>
          </a:xfrm>
        </p:spPr>
        <p:txBody>
          <a:bodyPr anchor="b">
            <a:normAutofit/>
          </a:bodyPr>
          <a:lstStyle/>
          <a:p>
            <a:r>
              <a:rPr lang="en-US" dirty="0"/>
              <a:t>Story 1: the Fischl family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618C98-D79F-A3E4-205E-0538CEAF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71" y="2405894"/>
            <a:ext cx="5992522" cy="39584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i="1" dirty="0">
                <a:latin typeface="Arial"/>
                <a:cs typeface="Arial"/>
              </a:rPr>
              <a:t>First, we’re going to talk about </a:t>
            </a:r>
            <a:r>
              <a:rPr lang="en-US" sz="2200" i="1" err="1">
                <a:latin typeface="Arial"/>
                <a:cs typeface="Arial"/>
              </a:rPr>
              <a:t>Mr</a:t>
            </a:r>
            <a:r>
              <a:rPr lang="en-US" sz="2200" i="1" dirty="0">
                <a:latin typeface="Arial"/>
                <a:cs typeface="Arial"/>
              </a:rPr>
              <a:t> Alexander and </a:t>
            </a:r>
            <a:r>
              <a:rPr lang="en-US" sz="2200" i="1" err="1">
                <a:latin typeface="Arial"/>
                <a:cs typeface="Arial"/>
              </a:rPr>
              <a:t>Mrs</a:t>
            </a:r>
            <a:r>
              <a:rPr lang="en-US" sz="2200" i="1" dirty="0">
                <a:latin typeface="Arial"/>
                <a:cs typeface="Arial"/>
              </a:rPr>
              <a:t> Milada Fischl, who arrived in Australia following WWII from Czechoslovakia, where they’d been imprisoned in a concentration camp for being Jewish, and unfortunately had lost their young child. </a:t>
            </a:r>
          </a:p>
          <a:p>
            <a:pPr marL="0" indent="0">
              <a:buNone/>
            </a:pPr>
            <a:r>
              <a:rPr lang="en-US" sz="2200" i="1" dirty="0">
                <a:latin typeface="Arial"/>
                <a:cs typeface="Arial"/>
              </a:rPr>
              <a:t>Upon arriving in Australia, the man founded a textile company and his wife opened an art gallery - this demonstrates perfectly how immigrants in this period would come to Australia and immediately start improving the community in which they found themselves.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heresienstadt (Terezín) – A hybrid concentration camp and ghetto – SOS ...">
            <a:extLst>
              <a:ext uri="{FF2B5EF4-FFF2-40B4-BE49-F238E27FC236}">
                <a16:creationId xmlns:a16="http://schemas.microsoft.com/office/drawing/2014/main" id="{7DB74B58-39AA-980E-22AD-E78D3594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93" t="2180" r="18605"/>
          <a:stretch/>
        </p:blipFill>
        <p:spPr>
          <a:xfrm>
            <a:off x="7293681" y="1714544"/>
            <a:ext cx="4433874" cy="402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8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5EAF-E647-B2B4-2CDF-8AABEB18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dirty="0"/>
              <a:t>Story 1: the Fischl family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618C98-D79F-A3E4-205E-0538CEAF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6874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i="1" dirty="0">
                <a:latin typeface="Arial"/>
                <a:cs typeface="Arial"/>
              </a:rPr>
              <a:t>But here’s a scandalous little detail! A man called Erwin Reiner, probably a German as he wrote in German and English, whom I identified by connecting the ‘E’ at the end of his letters to his name in the archive register, takes up a large part of this family’s archives, with his extensive love letters to </a:t>
            </a:r>
            <a:r>
              <a:rPr lang="en-US" sz="2200" i="1" dirty="0" err="1">
                <a:latin typeface="Arial"/>
                <a:cs typeface="Arial"/>
              </a:rPr>
              <a:t>Mrs</a:t>
            </a:r>
            <a:r>
              <a:rPr lang="en-US" sz="2200" i="1" dirty="0">
                <a:latin typeface="Arial"/>
                <a:cs typeface="Arial"/>
              </a:rPr>
              <a:t> Milada Fischl, which he would write several times a month from his apartment in London. It’s quite a different experience from watching a period drama on Netflix, if you get the chance to read the very handwriting of a real portfolio of scandalous letters! </a:t>
            </a:r>
            <a:endParaRPr lang="en-US" sz="2200">
              <a:latin typeface="Aptos" panose="020B0004020202020204"/>
              <a:cs typeface="Arial"/>
            </a:endParaRPr>
          </a:p>
        </p:txBody>
      </p:sp>
      <p:pic>
        <p:nvPicPr>
          <p:cNvPr id="6" name="Picture 5" descr="A stack of papers with writing on them&#10;&#10;Description automatically generated">
            <a:extLst>
              <a:ext uri="{FF2B5EF4-FFF2-40B4-BE49-F238E27FC236}">
                <a16:creationId xmlns:a16="http://schemas.microsoft.com/office/drawing/2014/main" id="{E1BFD62B-B86E-0FF4-0F78-455DCF386E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94" t="6378" r="30210" b="9694"/>
          <a:stretch/>
        </p:blipFill>
        <p:spPr>
          <a:xfrm rot="5400000">
            <a:off x="8273576" y="37059"/>
            <a:ext cx="3194742" cy="4014216"/>
          </a:xfrm>
          <a:prstGeom prst="rect">
            <a:avLst/>
          </a:prstGeom>
        </p:spPr>
      </p:pic>
      <p:pic>
        <p:nvPicPr>
          <p:cNvPr id="4" name="Picture 3" descr="A stack of papers with writing on them&#10;&#10;Description automatically generated">
            <a:extLst>
              <a:ext uri="{FF2B5EF4-FFF2-40B4-BE49-F238E27FC236}">
                <a16:creationId xmlns:a16="http://schemas.microsoft.com/office/drawing/2014/main" id="{47F79C73-C598-2FF0-90E2-1A479E09C1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65" t="11268" r="49738" b="7746"/>
          <a:stretch/>
        </p:blipFill>
        <p:spPr>
          <a:xfrm rot="5400000">
            <a:off x="8670557" y="3109429"/>
            <a:ext cx="2398946" cy="39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My project</vt:lpstr>
      <vt:lpstr>The podcast</vt:lpstr>
      <vt:lpstr>French captions</vt:lpstr>
      <vt:lpstr>PowerPoint Presentation</vt:lpstr>
      <vt:lpstr>PowerPoint Presentation</vt:lpstr>
      <vt:lpstr>My favourite stories </vt:lpstr>
      <vt:lpstr>Story 1: the Fischl family </vt:lpstr>
      <vt:lpstr>Story 1: the Fischl family </vt:lpstr>
      <vt:lpstr>PowerPoint Presentation</vt:lpstr>
      <vt:lpstr>Story 2: the de Villentroy family</vt:lpstr>
      <vt:lpstr>Story 2: the de Villentroy family</vt:lpstr>
      <vt:lpstr>PowerPoint Presentation</vt:lpstr>
      <vt:lpstr>PowerPoint Presentation</vt:lpstr>
      <vt:lpstr>PowerPoint Presentation</vt:lpstr>
      <vt:lpstr>PowerPoint Presentation</vt:lpstr>
      <vt:lpstr>My pitch to listeners </vt:lpstr>
      <vt:lpstr>The full episode!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641</cp:revision>
  <dcterms:created xsi:type="dcterms:W3CDTF">2024-11-26T02:56:55Z</dcterms:created>
  <dcterms:modified xsi:type="dcterms:W3CDTF">2024-12-02T01:12:58Z</dcterms:modified>
</cp:coreProperties>
</file>